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64" r:id="rId1"/>
  </p:sldMasterIdLst>
  <p:notesMasterIdLst>
    <p:notesMasterId r:id="rId18"/>
  </p:notesMasterIdLst>
  <p:sldIdLst>
    <p:sldId id="256" r:id="rId2"/>
    <p:sldId id="257" r:id="rId3"/>
    <p:sldId id="276" r:id="rId4"/>
    <p:sldId id="277" r:id="rId5"/>
    <p:sldId id="278" r:id="rId6"/>
    <p:sldId id="280" r:id="rId7"/>
    <p:sldId id="279" r:id="rId8"/>
    <p:sldId id="281" r:id="rId9"/>
    <p:sldId id="282" r:id="rId10"/>
    <p:sldId id="283" r:id="rId11"/>
    <p:sldId id="288" r:id="rId12"/>
    <p:sldId id="284" r:id="rId13"/>
    <p:sldId id="289" r:id="rId14"/>
    <p:sldId id="285" r:id="rId15"/>
    <p:sldId id="287" r:id="rId16"/>
    <p:sldId id="273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6"/>
  </p:normalViewPr>
  <p:slideViewPr>
    <p:cSldViewPr snapToGrid="0">
      <p:cViewPr varScale="1">
        <p:scale>
          <a:sx n="105" d="100"/>
          <a:sy n="105" d="100"/>
        </p:scale>
        <p:origin x="79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lok Goswami" userId="e3afe9d7-8d94-4831-8b1b-36192b4ea999" providerId="ADAL" clId="{20678FB1-F003-499C-97AF-7655F540F0E1}"/>
    <pc:docChg chg="modSld">
      <pc:chgData name="Shlok Goswami" userId="e3afe9d7-8d94-4831-8b1b-36192b4ea999" providerId="ADAL" clId="{20678FB1-F003-499C-97AF-7655F540F0E1}" dt="2023-05-12T18:53:27.762" v="1" actId="1036"/>
      <pc:docMkLst>
        <pc:docMk/>
      </pc:docMkLst>
      <pc:sldChg chg="modSp mod">
        <pc:chgData name="Shlok Goswami" userId="e3afe9d7-8d94-4831-8b1b-36192b4ea999" providerId="ADAL" clId="{20678FB1-F003-499C-97AF-7655F540F0E1}" dt="2023-05-12T18:53:27.762" v="1" actId="1036"/>
        <pc:sldMkLst>
          <pc:docMk/>
          <pc:sldMk cId="525829565" sldId="289"/>
        </pc:sldMkLst>
        <pc:picChg chg="mod">
          <ac:chgData name="Shlok Goswami" userId="e3afe9d7-8d94-4831-8b1b-36192b4ea999" providerId="ADAL" clId="{20678FB1-F003-499C-97AF-7655F540F0E1}" dt="2023-05-12T18:53:27.762" v="1" actId="1036"/>
          <ac:picMkLst>
            <pc:docMk/>
            <pc:sldMk cId="525829565" sldId="289"/>
            <ac:picMk id="3" creationId="{87B1A9B1-C26C-0761-DDD5-0B8CD3A6FFF9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26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5a5c374d8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5a5c374d8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5a5c374d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5a5c374d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5a5c374d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5a5c374d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2757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5a5c374d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5a5c374d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5183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5a5c374d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5a5c374d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6783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5a5c374d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5a5c374d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7641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5a5c374d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5a5c374d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89762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5a5c374d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5a5c374d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287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5a5c374d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5a5c374d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9804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-165"/>
            <a:ext cx="12147736" cy="6858165"/>
          </a:xfrm>
          <a:custGeom>
            <a:avLst/>
            <a:gdLst/>
            <a:ahLst/>
            <a:cxnLst/>
            <a:rect l="l" t="t" r="r" b="b"/>
            <a:pathLst>
              <a:path w="9698791" h="6858165" extrusionOk="0">
                <a:moveTo>
                  <a:pt x="98" y="6483399"/>
                </a:moveTo>
                <a:lnTo>
                  <a:pt x="98" y="6108908"/>
                </a:lnTo>
                <a:lnTo>
                  <a:pt x="57429" y="6039135"/>
                </a:lnTo>
                <a:cubicBezTo>
                  <a:pt x="160423" y="5914017"/>
                  <a:pt x="314116" y="5724973"/>
                  <a:pt x="550353" y="5432902"/>
                </a:cubicBezTo>
                <a:cubicBezTo>
                  <a:pt x="716710" y="5227298"/>
                  <a:pt x="711712" y="5233320"/>
                  <a:pt x="737476" y="5207456"/>
                </a:cubicBezTo>
                <a:cubicBezTo>
                  <a:pt x="761950" y="5182901"/>
                  <a:pt x="802920" y="5147575"/>
                  <a:pt x="806994" y="5147517"/>
                </a:cubicBezTo>
                <a:cubicBezTo>
                  <a:pt x="808339" y="5147497"/>
                  <a:pt x="809438" y="5146618"/>
                  <a:pt x="809438" y="5145562"/>
                </a:cubicBezTo>
                <a:cubicBezTo>
                  <a:pt x="809438" y="5143705"/>
                  <a:pt x="849564" y="5119131"/>
                  <a:pt x="852588" y="5119131"/>
                </a:cubicBezTo>
                <a:cubicBezTo>
                  <a:pt x="853407" y="5119131"/>
                  <a:pt x="854736" y="5118466"/>
                  <a:pt x="855544" y="5117664"/>
                </a:cubicBezTo>
                <a:cubicBezTo>
                  <a:pt x="856349" y="5116863"/>
                  <a:pt x="858623" y="5116198"/>
                  <a:pt x="860594" y="5116198"/>
                </a:cubicBezTo>
                <a:cubicBezTo>
                  <a:pt x="862564" y="5116198"/>
                  <a:pt x="864177" y="5115436"/>
                  <a:pt x="864177" y="5114497"/>
                </a:cubicBezTo>
                <a:cubicBezTo>
                  <a:pt x="864177" y="5113051"/>
                  <a:pt x="870540" y="5110822"/>
                  <a:pt x="878839" y="5109336"/>
                </a:cubicBezTo>
                <a:cubicBezTo>
                  <a:pt x="879914" y="5109141"/>
                  <a:pt x="882335" y="5108320"/>
                  <a:pt x="884215" y="5107499"/>
                </a:cubicBezTo>
                <a:cubicBezTo>
                  <a:pt x="886098" y="5106677"/>
                  <a:pt x="888849" y="5106463"/>
                  <a:pt x="890330" y="5107049"/>
                </a:cubicBezTo>
                <a:cubicBezTo>
                  <a:pt x="891812" y="5107616"/>
                  <a:pt x="893928" y="5107166"/>
                  <a:pt x="895030" y="5106072"/>
                </a:cubicBezTo>
                <a:cubicBezTo>
                  <a:pt x="896395" y="5104703"/>
                  <a:pt x="898174" y="5104703"/>
                  <a:pt x="900594" y="5106052"/>
                </a:cubicBezTo>
                <a:cubicBezTo>
                  <a:pt x="902967" y="5107381"/>
                  <a:pt x="905364" y="5107401"/>
                  <a:pt x="907788" y="5106091"/>
                </a:cubicBezTo>
                <a:cubicBezTo>
                  <a:pt x="912087" y="5103804"/>
                  <a:pt x="908832" y="5101243"/>
                  <a:pt x="953112" y="5141652"/>
                </a:cubicBezTo>
                <a:cubicBezTo>
                  <a:pt x="983433" y="5169334"/>
                  <a:pt x="1006496" y="5190213"/>
                  <a:pt x="1099752" y="5274335"/>
                </a:cubicBezTo>
                <a:cubicBezTo>
                  <a:pt x="1167636" y="5335584"/>
                  <a:pt x="1202229" y="5366453"/>
                  <a:pt x="1289383" y="5443595"/>
                </a:cubicBezTo>
                <a:cubicBezTo>
                  <a:pt x="1361171" y="5507132"/>
                  <a:pt x="1359646" y="5505626"/>
                  <a:pt x="1358221" y="5511081"/>
                </a:cubicBezTo>
                <a:cubicBezTo>
                  <a:pt x="1357656" y="5513231"/>
                  <a:pt x="1357939" y="5515460"/>
                  <a:pt x="1358848" y="5516027"/>
                </a:cubicBezTo>
                <a:cubicBezTo>
                  <a:pt x="1360197" y="5516848"/>
                  <a:pt x="1360107" y="5529398"/>
                  <a:pt x="1358604" y="5550199"/>
                </a:cubicBezTo>
                <a:cubicBezTo>
                  <a:pt x="1358487" y="5551803"/>
                  <a:pt x="1357441" y="5556651"/>
                  <a:pt x="1356280" y="5560952"/>
                </a:cubicBezTo>
                <a:cubicBezTo>
                  <a:pt x="1353785" y="5570179"/>
                  <a:pt x="1354053" y="5569123"/>
                  <a:pt x="1352184" y="5576982"/>
                </a:cubicBezTo>
                <a:cubicBezTo>
                  <a:pt x="1346016" y="5602885"/>
                  <a:pt x="1309417" y="5675884"/>
                  <a:pt x="1289999" y="5701005"/>
                </a:cubicBezTo>
                <a:cubicBezTo>
                  <a:pt x="1286970" y="5704915"/>
                  <a:pt x="1284493" y="5709020"/>
                  <a:pt x="1284493" y="5710115"/>
                </a:cubicBezTo>
                <a:cubicBezTo>
                  <a:pt x="1284493" y="5711210"/>
                  <a:pt x="1278775" y="5719362"/>
                  <a:pt x="1271786" y="5728238"/>
                </a:cubicBezTo>
                <a:cubicBezTo>
                  <a:pt x="1264797" y="5737113"/>
                  <a:pt x="1259079" y="5745089"/>
                  <a:pt x="1259079" y="5745949"/>
                </a:cubicBezTo>
                <a:cubicBezTo>
                  <a:pt x="1259079" y="5746829"/>
                  <a:pt x="1253177" y="5754825"/>
                  <a:pt x="1245961" y="5763720"/>
                </a:cubicBezTo>
                <a:cubicBezTo>
                  <a:pt x="1212881" y="5804520"/>
                  <a:pt x="1187357" y="5835780"/>
                  <a:pt x="1159376" y="5869757"/>
                </a:cubicBezTo>
                <a:cubicBezTo>
                  <a:pt x="1142710" y="5890011"/>
                  <a:pt x="1120277" y="5917321"/>
                  <a:pt x="1109524" y="5930478"/>
                </a:cubicBezTo>
                <a:cubicBezTo>
                  <a:pt x="1098772" y="5943616"/>
                  <a:pt x="1080347" y="5966137"/>
                  <a:pt x="1068582" y="5980525"/>
                </a:cubicBezTo>
                <a:cubicBezTo>
                  <a:pt x="1032423" y="6024727"/>
                  <a:pt x="806148" y="6297209"/>
                  <a:pt x="784663" y="6322409"/>
                </a:cubicBezTo>
                <a:cubicBezTo>
                  <a:pt x="770227" y="6339338"/>
                  <a:pt x="691071" y="6433059"/>
                  <a:pt x="681384" y="6444691"/>
                </a:cubicBezTo>
                <a:cubicBezTo>
                  <a:pt x="667410" y="6461465"/>
                  <a:pt x="656167" y="6474700"/>
                  <a:pt x="632526" y="6502265"/>
                </a:cubicBezTo>
                <a:cubicBezTo>
                  <a:pt x="622841" y="6513545"/>
                  <a:pt x="613049" y="6524981"/>
                  <a:pt x="610765" y="6527679"/>
                </a:cubicBezTo>
                <a:cubicBezTo>
                  <a:pt x="597276" y="6543573"/>
                  <a:pt x="522137" y="6631292"/>
                  <a:pt x="517821" y="6636180"/>
                </a:cubicBezTo>
                <a:cubicBezTo>
                  <a:pt x="514972" y="6639405"/>
                  <a:pt x="500902" y="6655671"/>
                  <a:pt x="486555" y="6672346"/>
                </a:cubicBezTo>
                <a:cubicBezTo>
                  <a:pt x="448113" y="6716997"/>
                  <a:pt x="409312" y="6761453"/>
                  <a:pt x="364122" y="6812615"/>
                </a:cubicBezTo>
                <a:lnTo>
                  <a:pt x="324006" y="6858166"/>
                </a:lnTo>
                <a:lnTo>
                  <a:pt x="162053" y="6858166"/>
                </a:lnTo>
                <a:lnTo>
                  <a:pt x="108" y="6858166"/>
                </a:lnTo>
                <a:lnTo>
                  <a:pt x="108" y="6483595"/>
                </a:lnTo>
                <a:close/>
                <a:moveTo>
                  <a:pt x="471439" y="6850541"/>
                </a:moveTo>
                <a:cubicBezTo>
                  <a:pt x="706719" y="6583571"/>
                  <a:pt x="970853" y="6270387"/>
                  <a:pt x="1281418" y="5890167"/>
                </a:cubicBezTo>
                <a:cubicBezTo>
                  <a:pt x="1337911" y="5821001"/>
                  <a:pt x="1348935" y="5808410"/>
                  <a:pt x="1380541" y="5776955"/>
                </a:cubicBezTo>
                <a:cubicBezTo>
                  <a:pt x="1410451" y="5747181"/>
                  <a:pt x="1443850" y="5719773"/>
                  <a:pt x="1467724" y="5705423"/>
                </a:cubicBezTo>
                <a:cubicBezTo>
                  <a:pt x="1469513" y="5704348"/>
                  <a:pt x="1475603" y="5700614"/>
                  <a:pt x="1481260" y="5697114"/>
                </a:cubicBezTo>
                <a:cubicBezTo>
                  <a:pt x="1486916" y="5693615"/>
                  <a:pt x="1492382" y="5690761"/>
                  <a:pt x="1493408" y="5690761"/>
                </a:cubicBezTo>
                <a:cubicBezTo>
                  <a:pt x="1494433" y="5690761"/>
                  <a:pt x="1498653" y="5689080"/>
                  <a:pt x="1502788" y="5687007"/>
                </a:cubicBezTo>
                <a:cubicBezTo>
                  <a:pt x="1512528" y="5682159"/>
                  <a:pt x="1517699" y="5680263"/>
                  <a:pt x="1519880" y="5680771"/>
                </a:cubicBezTo>
                <a:cubicBezTo>
                  <a:pt x="1520848" y="5681006"/>
                  <a:pt x="1523047" y="5680536"/>
                  <a:pt x="1524768" y="5679774"/>
                </a:cubicBezTo>
                <a:cubicBezTo>
                  <a:pt x="1533282" y="5675943"/>
                  <a:pt x="1552554" y="5675317"/>
                  <a:pt x="1558200" y="5678699"/>
                </a:cubicBezTo>
                <a:cubicBezTo>
                  <a:pt x="1560888" y="5680322"/>
                  <a:pt x="1574523" y="5691426"/>
                  <a:pt x="1588501" y="5703409"/>
                </a:cubicBezTo>
                <a:cubicBezTo>
                  <a:pt x="1659484" y="5764248"/>
                  <a:pt x="1770430" y="5857050"/>
                  <a:pt x="1862196" y="5932355"/>
                </a:cubicBezTo>
                <a:cubicBezTo>
                  <a:pt x="1910030" y="5971611"/>
                  <a:pt x="1938652" y="5994855"/>
                  <a:pt x="2004910" y="6048225"/>
                </a:cubicBezTo>
                <a:cubicBezTo>
                  <a:pt x="2023619" y="6063298"/>
                  <a:pt x="2025808" y="6065801"/>
                  <a:pt x="2024303" y="6070512"/>
                </a:cubicBezTo>
                <a:cubicBezTo>
                  <a:pt x="2023677" y="6072506"/>
                  <a:pt x="2024029" y="6075184"/>
                  <a:pt x="2025105" y="6076475"/>
                </a:cubicBezTo>
                <a:cubicBezTo>
                  <a:pt x="2029229" y="6081499"/>
                  <a:pt x="2024303" y="6126541"/>
                  <a:pt x="2017852" y="6142572"/>
                </a:cubicBezTo>
                <a:cubicBezTo>
                  <a:pt x="2014763" y="6150294"/>
                  <a:pt x="2013121" y="6154966"/>
                  <a:pt x="2012808" y="6157019"/>
                </a:cubicBezTo>
                <a:cubicBezTo>
                  <a:pt x="2012515" y="6158954"/>
                  <a:pt x="2011029" y="6163021"/>
                  <a:pt x="2007803" y="6170704"/>
                </a:cubicBezTo>
                <a:cubicBezTo>
                  <a:pt x="2003150" y="6181866"/>
                  <a:pt x="1985614" y="6217994"/>
                  <a:pt x="1983757" y="6220282"/>
                </a:cubicBezTo>
                <a:cubicBezTo>
                  <a:pt x="1982584" y="6221728"/>
                  <a:pt x="1981431" y="6224231"/>
                  <a:pt x="1981196" y="6225814"/>
                </a:cubicBezTo>
                <a:cubicBezTo>
                  <a:pt x="1980962" y="6227417"/>
                  <a:pt x="1979456" y="6230193"/>
                  <a:pt x="1977853" y="6231972"/>
                </a:cubicBezTo>
                <a:cubicBezTo>
                  <a:pt x="1976250" y="6233771"/>
                  <a:pt x="1972888" y="6238893"/>
                  <a:pt x="1970366" y="6243350"/>
                </a:cubicBezTo>
                <a:cubicBezTo>
                  <a:pt x="1961236" y="6259654"/>
                  <a:pt x="1954132" y="6270641"/>
                  <a:pt x="1945886" y="6281296"/>
                </a:cubicBezTo>
                <a:cubicBezTo>
                  <a:pt x="1941252" y="6287278"/>
                  <a:pt x="1937462" y="6292810"/>
                  <a:pt x="1937462" y="6293593"/>
                </a:cubicBezTo>
                <a:cubicBezTo>
                  <a:pt x="1937462" y="6299868"/>
                  <a:pt x="1670375" y="6625310"/>
                  <a:pt x="1508387" y="6816407"/>
                </a:cubicBezTo>
                <a:lnTo>
                  <a:pt x="1473235" y="6857872"/>
                </a:lnTo>
                <a:lnTo>
                  <a:pt x="969109" y="6857872"/>
                </a:lnTo>
                <a:lnTo>
                  <a:pt x="464984" y="6857872"/>
                </a:lnTo>
                <a:lnTo>
                  <a:pt x="471445" y="6850541"/>
                </a:lnTo>
                <a:close/>
                <a:moveTo>
                  <a:pt x="1621014" y="6854451"/>
                </a:moveTo>
                <a:cubicBezTo>
                  <a:pt x="1622490" y="6852574"/>
                  <a:pt x="1624197" y="6850600"/>
                  <a:pt x="1624807" y="6850052"/>
                </a:cubicBezTo>
                <a:cubicBezTo>
                  <a:pt x="1625415" y="6849524"/>
                  <a:pt x="1636527" y="6836328"/>
                  <a:pt x="1649498" y="6820728"/>
                </a:cubicBezTo>
                <a:cubicBezTo>
                  <a:pt x="1662467" y="6805147"/>
                  <a:pt x="1678283" y="6786223"/>
                  <a:pt x="1684639" y="6778696"/>
                </a:cubicBezTo>
                <a:cubicBezTo>
                  <a:pt x="1690996" y="6771170"/>
                  <a:pt x="1702759" y="6756996"/>
                  <a:pt x="1710776" y="6747222"/>
                </a:cubicBezTo>
                <a:cubicBezTo>
                  <a:pt x="1723636" y="6731523"/>
                  <a:pt x="1753434" y="6695708"/>
                  <a:pt x="1797629" y="6642826"/>
                </a:cubicBezTo>
                <a:cubicBezTo>
                  <a:pt x="1816072" y="6620755"/>
                  <a:pt x="1861445" y="6565586"/>
                  <a:pt x="1874911" y="6548851"/>
                </a:cubicBezTo>
                <a:cubicBezTo>
                  <a:pt x="1880825" y="6541501"/>
                  <a:pt x="1899739" y="6518237"/>
                  <a:pt x="1916943" y="6497143"/>
                </a:cubicBezTo>
                <a:cubicBezTo>
                  <a:pt x="1934144" y="6476049"/>
                  <a:pt x="1950421" y="6456010"/>
                  <a:pt x="1953109" y="6452609"/>
                </a:cubicBezTo>
                <a:cubicBezTo>
                  <a:pt x="2041331" y="6340883"/>
                  <a:pt x="2111631" y="6274571"/>
                  <a:pt x="2173037" y="6245168"/>
                </a:cubicBezTo>
                <a:cubicBezTo>
                  <a:pt x="2195988" y="6234181"/>
                  <a:pt x="2196555" y="6233927"/>
                  <a:pt x="2198568" y="6234416"/>
                </a:cubicBezTo>
                <a:cubicBezTo>
                  <a:pt x="2199585" y="6234650"/>
                  <a:pt x="2201735" y="6234338"/>
                  <a:pt x="2203338" y="6233731"/>
                </a:cubicBezTo>
                <a:cubicBezTo>
                  <a:pt x="2209125" y="6231503"/>
                  <a:pt x="2218137" y="6229763"/>
                  <a:pt x="2226133" y="6229333"/>
                </a:cubicBezTo>
                <a:cubicBezTo>
                  <a:pt x="2234989" y="6228844"/>
                  <a:pt x="2232565" y="6227319"/>
                  <a:pt x="2275672" y="6260339"/>
                </a:cubicBezTo>
                <a:cubicBezTo>
                  <a:pt x="2343353" y="6312184"/>
                  <a:pt x="2487668" y="6419746"/>
                  <a:pt x="2543501" y="6459959"/>
                </a:cubicBezTo>
                <a:cubicBezTo>
                  <a:pt x="2607468" y="6506038"/>
                  <a:pt x="2641777" y="6530494"/>
                  <a:pt x="2683281" y="6559623"/>
                </a:cubicBezTo>
                <a:cubicBezTo>
                  <a:pt x="2737785" y="6597862"/>
                  <a:pt x="2739447" y="6599231"/>
                  <a:pt x="2737883" y="6604157"/>
                </a:cubicBezTo>
                <a:cubicBezTo>
                  <a:pt x="2737238" y="6606171"/>
                  <a:pt x="2737746" y="6609045"/>
                  <a:pt x="2738997" y="6610550"/>
                </a:cubicBezTo>
                <a:cubicBezTo>
                  <a:pt x="2740249" y="6612055"/>
                  <a:pt x="2740737" y="6615027"/>
                  <a:pt x="2740053" y="6617138"/>
                </a:cubicBezTo>
                <a:cubicBezTo>
                  <a:pt x="2739388" y="6619249"/>
                  <a:pt x="2739701" y="6621518"/>
                  <a:pt x="2740777" y="6622162"/>
                </a:cubicBezTo>
                <a:cubicBezTo>
                  <a:pt x="2753386" y="6629963"/>
                  <a:pt x="2715753" y="6740184"/>
                  <a:pt x="2685060" y="6785363"/>
                </a:cubicBezTo>
                <a:cubicBezTo>
                  <a:pt x="2682479" y="6789175"/>
                  <a:pt x="2680349" y="6793104"/>
                  <a:pt x="2680349" y="6794101"/>
                </a:cubicBezTo>
                <a:cubicBezTo>
                  <a:pt x="2680349" y="6795099"/>
                  <a:pt x="2676967" y="6800396"/>
                  <a:pt x="2672822" y="6805890"/>
                </a:cubicBezTo>
                <a:cubicBezTo>
                  <a:pt x="2668697" y="6811363"/>
                  <a:pt x="2663731" y="6818890"/>
                  <a:pt x="2661816" y="6822604"/>
                </a:cubicBezTo>
                <a:cubicBezTo>
                  <a:pt x="2659900" y="6826319"/>
                  <a:pt x="2653507" y="6835761"/>
                  <a:pt x="2647603" y="6843601"/>
                </a:cubicBezTo>
                <a:lnTo>
                  <a:pt x="2636870" y="6857852"/>
                </a:lnTo>
                <a:lnTo>
                  <a:pt x="2127603" y="6857852"/>
                </a:lnTo>
                <a:cubicBezTo>
                  <a:pt x="1642871" y="6857852"/>
                  <a:pt x="1618453" y="6857696"/>
                  <a:pt x="1621014" y="6854431"/>
                </a:cubicBezTo>
                <a:close/>
                <a:moveTo>
                  <a:pt x="2798663" y="6846494"/>
                </a:moveTo>
                <a:cubicBezTo>
                  <a:pt x="2809747" y="6835703"/>
                  <a:pt x="2825778" y="6821784"/>
                  <a:pt x="2847556" y="6803974"/>
                </a:cubicBezTo>
                <a:cubicBezTo>
                  <a:pt x="2858641" y="6794922"/>
                  <a:pt x="2879872" y="6780299"/>
                  <a:pt x="2888571" y="6775725"/>
                </a:cubicBezTo>
                <a:cubicBezTo>
                  <a:pt x="2891797" y="6774024"/>
                  <a:pt x="2896196" y="6771639"/>
                  <a:pt x="2898346" y="6770427"/>
                </a:cubicBezTo>
                <a:cubicBezTo>
                  <a:pt x="2900497" y="6769215"/>
                  <a:pt x="2903566" y="6767729"/>
                  <a:pt x="2905189" y="6767123"/>
                </a:cubicBezTo>
                <a:cubicBezTo>
                  <a:pt x="2906792" y="6766517"/>
                  <a:pt x="2909431" y="6765227"/>
                  <a:pt x="2911054" y="6764269"/>
                </a:cubicBezTo>
                <a:cubicBezTo>
                  <a:pt x="2918756" y="6759694"/>
                  <a:pt x="2932284" y="6755197"/>
                  <a:pt x="2936116" y="6755941"/>
                </a:cubicBezTo>
                <a:cubicBezTo>
                  <a:pt x="2937543" y="6756234"/>
                  <a:pt x="2939948" y="6755413"/>
                  <a:pt x="2941473" y="6754161"/>
                </a:cubicBezTo>
                <a:cubicBezTo>
                  <a:pt x="2943056" y="6752852"/>
                  <a:pt x="2946399" y="6752422"/>
                  <a:pt x="2949332" y="6753145"/>
                </a:cubicBezTo>
                <a:cubicBezTo>
                  <a:pt x="2952147" y="6753849"/>
                  <a:pt x="2955588" y="6753458"/>
                  <a:pt x="2957034" y="6752265"/>
                </a:cubicBezTo>
                <a:cubicBezTo>
                  <a:pt x="2960318" y="6749528"/>
                  <a:pt x="2966007" y="6752382"/>
                  <a:pt x="2992184" y="6769860"/>
                </a:cubicBezTo>
                <a:cubicBezTo>
                  <a:pt x="3002937" y="6777035"/>
                  <a:pt x="3036796" y="6799028"/>
                  <a:pt x="3067450" y="6818714"/>
                </a:cubicBezTo>
                <a:cubicBezTo>
                  <a:pt x="3098085" y="6838420"/>
                  <a:pt x="3123988" y="6855291"/>
                  <a:pt x="3125024" y="6856211"/>
                </a:cubicBezTo>
                <a:cubicBezTo>
                  <a:pt x="3126040" y="6857129"/>
                  <a:pt x="3050599" y="6857872"/>
                  <a:pt x="2956917" y="6857872"/>
                </a:cubicBezTo>
                <a:lnTo>
                  <a:pt x="2786953" y="6857872"/>
                </a:lnTo>
                <a:lnTo>
                  <a:pt x="2798663" y="6846494"/>
                </a:lnTo>
                <a:close/>
                <a:moveTo>
                  <a:pt x="3956293" y="6848586"/>
                </a:moveTo>
                <a:cubicBezTo>
                  <a:pt x="3957876" y="6843484"/>
                  <a:pt x="3959518" y="6837971"/>
                  <a:pt x="3959948" y="6836367"/>
                </a:cubicBezTo>
                <a:cubicBezTo>
                  <a:pt x="3961415" y="6830972"/>
                  <a:pt x="3970603" y="6805088"/>
                  <a:pt x="3972304" y="6801647"/>
                </a:cubicBezTo>
                <a:cubicBezTo>
                  <a:pt x="3973203" y="6799771"/>
                  <a:pt x="3975764" y="6794277"/>
                  <a:pt x="3977953" y="6789448"/>
                </a:cubicBezTo>
                <a:cubicBezTo>
                  <a:pt x="3999399" y="6742158"/>
                  <a:pt x="4011872" y="6721572"/>
                  <a:pt x="4090989" y="6602750"/>
                </a:cubicBezTo>
                <a:cubicBezTo>
                  <a:pt x="4254873" y="6356640"/>
                  <a:pt x="4425972" y="6092681"/>
                  <a:pt x="4679667" y="5694671"/>
                </a:cubicBezTo>
                <a:cubicBezTo>
                  <a:pt x="4701250" y="5660792"/>
                  <a:pt x="4737319" y="5604234"/>
                  <a:pt x="4759820" y="5568967"/>
                </a:cubicBezTo>
                <a:cubicBezTo>
                  <a:pt x="4782302" y="5533700"/>
                  <a:pt x="4802908" y="5502459"/>
                  <a:pt x="4805586" y="5499566"/>
                </a:cubicBezTo>
                <a:cubicBezTo>
                  <a:pt x="4808264" y="5496653"/>
                  <a:pt x="4812604" y="5491218"/>
                  <a:pt x="4815224" y="5487445"/>
                </a:cubicBezTo>
                <a:cubicBezTo>
                  <a:pt x="4819974" y="5480622"/>
                  <a:pt x="4859445" y="5440311"/>
                  <a:pt x="4867109" y="5434485"/>
                </a:cubicBezTo>
                <a:cubicBezTo>
                  <a:pt x="4883569" y="5421934"/>
                  <a:pt x="4893618" y="5415072"/>
                  <a:pt x="4900284" y="5411827"/>
                </a:cubicBezTo>
                <a:cubicBezTo>
                  <a:pt x="4904546" y="5409735"/>
                  <a:pt x="4909785" y="5407077"/>
                  <a:pt x="4911936" y="5405904"/>
                </a:cubicBezTo>
                <a:cubicBezTo>
                  <a:pt x="4926852" y="5397810"/>
                  <a:pt x="4952286" y="5392317"/>
                  <a:pt x="4960497" y="5395444"/>
                </a:cubicBezTo>
                <a:cubicBezTo>
                  <a:pt x="4963605" y="5396618"/>
                  <a:pt x="4965990" y="5396657"/>
                  <a:pt x="4966694" y="5395542"/>
                </a:cubicBezTo>
                <a:cubicBezTo>
                  <a:pt x="4967965" y="5393489"/>
                  <a:pt x="4968688" y="5393763"/>
                  <a:pt x="5031188" y="5420058"/>
                </a:cubicBezTo>
                <a:cubicBezTo>
                  <a:pt x="5131380" y="5462187"/>
                  <a:pt x="5236850" y="5503222"/>
                  <a:pt x="5370374" y="5551978"/>
                </a:cubicBezTo>
                <a:cubicBezTo>
                  <a:pt x="5399190" y="5562516"/>
                  <a:pt x="5485521" y="5592524"/>
                  <a:pt x="5498912" y="5596669"/>
                </a:cubicBezTo>
                <a:cubicBezTo>
                  <a:pt x="5504562" y="5598428"/>
                  <a:pt x="5509176" y="5600970"/>
                  <a:pt x="5509176" y="5602358"/>
                </a:cubicBezTo>
                <a:cubicBezTo>
                  <a:pt x="5509176" y="5603726"/>
                  <a:pt x="5511404" y="5605681"/>
                  <a:pt x="5514122" y="5606717"/>
                </a:cubicBezTo>
                <a:cubicBezTo>
                  <a:pt x="5516839" y="5607753"/>
                  <a:pt x="5519635" y="5610138"/>
                  <a:pt x="5520319" y="5612054"/>
                </a:cubicBezTo>
                <a:cubicBezTo>
                  <a:pt x="5521023" y="5613950"/>
                  <a:pt x="5522724" y="5616179"/>
                  <a:pt x="5524112" y="5617020"/>
                </a:cubicBezTo>
                <a:cubicBezTo>
                  <a:pt x="5525481" y="5617860"/>
                  <a:pt x="5527181" y="5621595"/>
                  <a:pt x="5527885" y="5625328"/>
                </a:cubicBezTo>
                <a:cubicBezTo>
                  <a:pt x="5528589" y="5629062"/>
                  <a:pt x="5529996" y="5632112"/>
                  <a:pt x="5531013" y="5632112"/>
                </a:cubicBezTo>
                <a:cubicBezTo>
                  <a:pt x="5532029" y="5632112"/>
                  <a:pt x="5532303" y="5633031"/>
                  <a:pt x="5531619" y="5634145"/>
                </a:cubicBezTo>
                <a:cubicBezTo>
                  <a:pt x="5530915" y="5635279"/>
                  <a:pt x="5531189" y="5637254"/>
                  <a:pt x="5532225" y="5638544"/>
                </a:cubicBezTo>
                <a:cubicBezTo>
                  <a:pt x="5538110" y="5645895"/>
                  <a:pt x="5531345" y="5714006"/>
                  <a:pt x="5523232" y="5729176"/>
                </a:cubicBezTo>
                <a:cubicBezTo>
                  <a:pt x="5522040" y="5731424"/>
                  <a:pt x="5521551" y="5733750"/>
                  <a:pt x="5522157" y="5734357"/>
                </a:cubicBezTo>
                <a:cubicBezTo>
                  <a:pt x="5522763" y="5734982"/>
                  <a:pt x="5521864" y="5737485"/>
                  <a:pt x="5520124" y="5739948"/>
                </a:cubicBezTo>
                <a:cubicBezTo>
                  <a:pt x="5518403" y="5742411"/>
                  <a:pt x="5516996" y="5746125"/>
                  <a:pt x="5516996" y="5748217"/>
                </a:cubicBezTo>
                <a:cubicBezTo>
                  <a:pt x="5516996" y="5750289"/>
                  <a:pt x="5514923" y="5755588"/>
                  <a:pt x="5512382" y="5759986"/>
                </a:cubicBezTo>
                <a:cubicBezTo>
                  <a:pt x="5509860" y="5764385"/>
                  <a:pt x="5507182" y="5770504"/>
                  <a:pt x="5506439" y="5773554"/>
                </a:cubicBezTo>
                <a:cubicBezTo>
                  <a:pt x="5505286" y="5778304"/>
                  <a:pt x="5440831" y="5893823"/>
                  <a:pt x="5298959" y="6145289"/>
                </a:cubicBezTo>
                <a:cubicBezTo>
                  <a:pt x="5206626" y="6308958"/>
                  <a:pt x="5033769" y="6609573"/>
                  <a:pt x="4933382" y="6781101"/>
                </a:cubicBezTo>
                <a:lnTo>
                  <a:pt x="4888496" y="6857813"/>
                </a:lnTo>
                <a:lnTo>
                  <a:pt x="4420967" y="6857833"/>
                </a:lnTo>
                <a:lnTo>
                  <a:pt x="3953438" y="6857872"/>
                </a:lnTo>
                <a:lnTo>
                  <a:pt x="3956312" y="6848586"/>
                </a:lnTo>
                <a:close/>
                <a:moveTo>
                  <a:pt x="5029292" y="6847980"/>
                </a:moveTo>
                <a:cubicBezTo>
                  <a:pt x="5032048" y="6842545"/>
                  <a:pt x="5037620" y="6832653"/>
                  <a:pt x="5041687" y="6825986"/>
                </a:cubicBezTo>
                <a:cubicBezTo>
                  <a:pt x="5045753" y="6819340"/>
                  <a:pt x="5051754" y="6809057"/>
                  <a:pt x="5055039" y="6803133"/>
                </a:cubicBezTo>
                <a:cubicBezTo>
                  <a:pt x="5061901" y="6790759"/>
                  <a:pt x="5150187" y="6635906"/>
                  <a:pt x="5167058" y="6606660"/>
                </a:cubicBezTo>
                <a:cubicBezTo>
                  <a:pt x="5189814" y="6567209"/>
                  <a:pt x="5210067" y="6531238"/>
                  <a:pt x="5210067" y="6530318"/>
                </a:cubicBezTo>
                <a:cubicBezTo>
                  <a:pt x="5210067" y="6529790"/>
                  <a:pt x="5212139" y="6526076"/>
                  <a:pt x="5214681" y="6522068"/>
                </a:cubicBezTo>
                <a:cubicBezTo>
                  <a:pt x="5217222" y="6518061"/>
                  <a:pt x="5225922" y="6502910"/>
                  <a:pt x="5233996" y="6488385"/>
                </a:cubicBezTo>
                <a:cubicBezTo>
                  <a:pt x="5242089" y="6473879"/>
                  <a:pt x="5262343" y="6437810"/>
                  <a:pt x="5279019" y="6408231"/>
                </a:cubicBezTo>
                <a:cubicBezTo>
                  <a:pt x="5295694" y="6378672"/>
                  <a:pt x="5318821" y="6337325"/>
                  <a:pt x="5330415" y="6316348"/>
                </a:cubicBezTo>
                <a:cubicBezTo>
                  <a:pt x="5361753" y="6259693"/>
                  <a:pt x="5368301" y="6247885"/>
                  <a:pt x="5386776" y="6214925"/>
                </a:cubicBezTo>
                <a:cubicBezTo>
                  <a:pt x="5396042" y="6198386"/>
                  <a:pt x="5403608" y="6184545"/>
                  <a:pt x="5403608" y="6184154"/>
                </a:cubicBezTo>
                <a:cubicBezTo>
                  <a:pt x="5403608" y="6183782"/>
                  <a:pt x="5406111" y="6179286"/>
                  <a:pt x="5409160" y="6174164"/>
                </a:cubicBezTo>
                <a:cubicBezTo>
                  <a:pt x="5414732" y="6164800"/>
                  <a:pt x="5422571" y="6150783"/>
                  <a:pt x="5452600" y="6096415"/>
                </a:cubicBezTo>
                <a:cubicBezTo>
                  <a:pt x="5461514" y="6080287"/>
                  <a:pt x="5470526" y="6064021"/>
                  <a:pt x="5472618" y="6060248"/>
                </a:cubicBezTo>
                <a:cubicBezTo>
                  <a:pt x="5474710" y="6056495"/>
                  <a:pt x="5483683" y="6040210"/>
                  <a:pt x="5492539" y="6024082"/>
                </a:cubicBezTo>
                <a:cubicBezTo>
                  <a:pt x="5521883" y="5970672"/>
                  <a:pt x="5551657" y="5916657"/>
                  <a:pt x="5555548" y="5909716"/>
                </a:cubicBezTo>
                <a:cubicBezTo>
                  <a:pt x="5560963" y="5900098"/>
                  <a:pt x="5568665" y="5886120"/>
                  <a:pt x="5588391" y="5850090"/>
                </a:cubicBezTo>
                <a:cubicBezTo>
                  <a:pt x="5597814" y="5832886"/>
                  <a:pt x="5606553" y="5817931"/>
                  <a:pt x="5607823" y="5816856"/>
                </a:cubicBezTo>
                <a:cubicBezTo>
                  <a:pt x="5609094" y="5815780"/>
                  <a:pt x="5612652" y="5810502"/>
                  <a:pt x="5615702" y="5805126"/>
                </a:cubicBezTo>
                <a:cubicBezTo>
                  <a:pt x="5618752" y="5799750"/>
                  <a:pt x="5623189" y="5793162"/>
                  <a:pt x="5625555" y="5790464"/>
                </a:cubicBezTo>
                <a:cubicBezTo>
                  <a:pt x="5627920" y="5787786"/>
                  <a:pt x="5630637" y="5784130"/>
                  <a:pt x="5631596" y="5782351"/>
                </a:cubicBezTo>
                <a:cubicBezTo>
                  <a:pt x="5638380" y="5769663"/>
                  <a:pt x="5684692" y="5723213"/>
                  <a:pt x="5699003" y="5714768"/>
                </a:cubicBezTo>
                <a:cubicBezTo>
                  <a:pt x="5702130" y="5712930"/>
                  <a:pt x="5704672" y="5710740"/>
                  <a:pt x="5704672" y="5709880"/>
                </a:cubicBezTo>
                <a:cubicBezTo>
                  <a:pt x="5704672" y="5709040"/>
                  <a:pt x="5705923" y="5708355"/>
                  <a:pt x="5707448" y="5708355"/>
                </a:cubicBezTo>
                <a:cubicBezTo>
                  <a:pt x="5708973" y="5708355"/>
                  <a:pt x="5710517" y="5707574"/>
                  <a:pt x="5710869" y="5706616"/>
                </a:cubicBezTo>
                <a:cubicBezTo>
                  <a:pt x="5711847" y="5703996"/>
                  <a:pt x="5737711" y="5690761"/>
                  <a:pt x="5741875" y="5690761"/>
                </a:cubicBezTo>
                <a:cubicBezTo>
                  <a:pt x="5743869" y="5690761"/>
                  <a:pt x="5746058" y="5689862"/>
                  <a:pt x="5746723" y="5688767"/>
                </a:cubicBezTo>
                <a:cubicBezTo>
                  <a:pt x="5747408" y="5687691"/>
                  <a:pt x="5748815" y="5687320"/>
                  <a:pt x="5749851" y="5687965"/>
                </a:cubicBezTo>
                <a:cubicBezTo>
                  <a:pt x="5750907" y="5688611"/>
                  <a:pt x="5752822" y="5688298"/>
                  <a:pt x="5754133" y="5687261"/>
                </a:cubicBezTo>
                <a:cubicBezTo>
                  <a:pt x="5760701" y="5681983"/>
                  <a:pt x="5789028" y="5686519"/>
                  <a:pt x="5831744" y="5699656"/>
                </a:cubicBezTo>
                <a:cubicBezTo>
                  <a:pt x="5842477" y="5702960"/>
                  <a:pt x="5916746" y="5723096"/>
                  <a:pt x="5952952" y="5732539"/>
                </a:cubicBezTo>
                <a:cubicBezTo>
                  <a:pt x="5967477" y="5736311"/>
                  <a:pt x="5989901" y="5742157"/>
                  <a:pt x="6002803" y="5745519"/>
                </a:cubicBezTo>
                <a:cubicBezTo>
                  <a:pt x="6077581" y="5764991"/>
                  <a:pt x="6262148" y="5806436"/>
                  <a:pt x="6333602" y="5819788"/>
                </a:cubicBezTo>
                <a:cubicBezTo>
                  <a:pt x="6347502" y="5822388"/>
                  <a:pt x="6354775" y="5824734"/>
                  <a:pt x="6357550" y="5827530"/>
                </a:cubicBezTo>
                <a:cubicBezTo>
                  <a:pt x="6359760" y="5829720"/>
                  <a:pt x="6363298" y="5831518"/>
                  <a:pt x="6365449" y="5831518"/>
                </a:cubicBezTo>
                <a:cubicBezTo>
                  <a:pt x="6367657" y="5831518"/>
                  <a:pt x="6369358" y="5832828"/>
                  <a:pt x="6369358" y="5834509"/>
                </a:cubicBezTo>
                <a:cubicBezTo>
                  <a:pt x="6369358" y="5836151"/>
                  <a:pt x="6370688" y="5838009"/>
                  <a:pt x="6372291" y="5838634"/>
                </a:cubicBezTo>
                <a:cubicBezTo>
                  <a:pt x="6373914" y="5839260"/>
                  <a:pt x="6375223" y="5840882"/>
                  <a:pt x="6375223" y="5842251"/>
                </a:cubicBezTo>
                <a:cubicBezTo>
                  <a:pt x="6375223" y="5843599"/>
                  <a:pt x="6376533" y="5845809"/>
                  <a:pt x="6378136" y="5847138"/>
                </a:cubicBezTo>
                <a:cubicBezTo>
                  <a:pt x="6379739" y="5848468"/>
                  <a:pt x="6380619" y="5850266"/>
                  <a:pt x="6380091" y="5851126"/>
                </a:cubicBezTo>
                <a:cubicBezTo>
                  <a:pt x="6379563" y="5851986"/>
                  <a:pt x="6379837" y="5852983"/>
                  <a:pt x="6380717" y="5853355"/>
                </a:cubicBezTo>
                <a:cubicBezTo>
                  <a:pt x="6392681" y="5858262"/>
                  <a:pt x="6388791" y="5951025"/>
                  <a:pt x="6375575" y="5975579"/>
                </a:cubicBezTo>
                <a:cubicBezTo>
                  <a:pt x="6374305" y="5977925"/>
                  <a:pt x="6373268" y="5981639"/>
                  <a:pt x="6373268" y="5983829"/>
                </a:cubicBezTo>
                <a:cubicBezTo>
                  <a:pt x="6373268" y="5987524"/>
                  <a:pt x="6363826" y="6008813"/>
                  <a:pt x="6338040" y="6063181"/>
                </a:cubicBezTo>
                <a:cubicBezTo>
                  <a:pt x="6332429" y="6075008"/>
                  <a:pt x="6317493" y="6106679"/>
                  <a:pt x="6304864" y="6133559"/>
                </a:cubicBezTo>
                <a:cubicBezTo>
                  <a:pt x="6221955" y="6309936"/>
                  <a:pt x="6084032" y="6599563"/>
                  <a:pt x="5980224" y="6815273"/>
                </a:cubicBezTo>
                <a:lnTo>
                  <a:pt x="5959794" y="6857716"/>
                </a:lnTo>
                <a:lnTo>
                  <a:pt x="5492031" y="6857794"/>
                </a:lnTo>
                <a:lnTo>
                  <a:pt x="5024268" y="6857892"/>
                </a:lnTo>
                <a:lnTo>
                  <a:pt x="5029292" y="6847999"/>
                </a:lnTo>
                <a:close/>
                <a:moveTo>
                  <a:pt x="6263849" y="6856973"/>
                </a:moveTo>
                <a:cubicBezTo>
                  <a:pt x="6263849" y="6856464"/>
                  <a:pt x="6290769" y="6796428"/>
                  <a:pt x="6323690" y="6723547"/>
                </a:cubicBezTo>
                <a:cubicBezTo>
                  <a:pt x="6398312" y="6558274"/>
                  <a:pt x="6454126" y="6433509"/>
                  <a:pt x="6551737" y="6213732"/>
                </a:cubicBezTo>
                <a:cubicBezTo>
                  <a:pt x="6593749" y="6119112"/>
                  <a:pt x="6630639" y="6037884"/>
                  <a:pt x="6633708" y="6033231"/>
                </a:cubicBezTo>
                <a:cubicBezTo>
                  <a:pt x="6636758" y="6028578"/>
                  <a:pt x="6640570" y="6021990"/>
                  <a:pt x="6642173" y="6018568"/>
                </a:cubicBezTo>
                <a:cubicBezTo>
                  <a:pt x="6643776" y="6015167"/>
                  <a:pt x="6647491" y="6009185"/>
                  <a:pt x="6650443" y="6005275"/>
                </a:cubicBezTo>
                <a:cubicBezTo>
                  <a:pt x="6653395" y="6001365"/>
                  <a:pt x="6659631" y="5992665"/>
                  <a:pt x="6664323" y="5985940"/>
                </a:cubicBezTo>
                <a:cubicBezTo>
                  <a:pt x="6681996" y="5960526"/>
                  <a:pt x="6719942" y="5922775"/>
                  <a:pt x="6736363" y="5914252"/>
                </a:cubicBezTo>
                <a:cubicBezTo>
                  <a:pt x="6739374" y="5912688"/>
                  <a:pt x="6743205" y="5910166"/>
                  <a:pt x="6744906" y="5908621"/>
                </a:cubicBezTo>
                <a:cubicBezTo>
                  <a:pt x="6746607" y="5907077"/>
                  <a:pt x="6748894" y="5905826"/>
                  <a:pt x="6750009" y="5905826"/>
                </a:cubicBezTo>
                <a:cubicBezTo>
                  <a:pt x="6751104" y="5905826"/>
                  <a:pt x="6756128" y="5903637"/>
                  <a:pt x="6761191" y="5900939"/>
                </a:cubicBezTo>
                <a:cubicBezTo>
                  <a:pt x="6766450" y="5898143"/>
                  <a:pt x="6773625" y="5896051"/>
                  <a:pt x="6777984" y="5896051"/>
                </a:cubicBezTo>
                <a:cubicBezTo>
                  <a:pt x="6782168" y="5896051"/>
                  <a:pt x="6786019" y="5895328"/>
                  <a:pt x="6786566" y="5894468"/>
                </a:cubicBezTo>
                <a:cubicBezTo>
                  <a:pt x="6787114" y="5893588"/>
                  <a:pt x="6816419" y="5896129"/>
                  <a:pt x="6851686" y="5900137"/>
                </a:cubicBezTo>
                <a:cubicBezTo>
                  <a:pt x="7018210" y="5919002"/>
                  <a:pt x="7208369" y="5932492"/>
                  <a:pt x="7361559" y="5936284"/>
                </a:cubicBezTo>
                <a:cubicBezTo>
                  <a:pt x="7401440" y="5937262"/>
                  <a:pt x="7412858" y="5938122"/>
                  <a:pt x="7414558" y="5940253"/>
                </a:cubicBezTo>
                <a:cubicBezTo>
                  <a:pt x="7415751" y="5941758"/>
                  <a:pt x="7418742" y="5942970"/>
                  <a:pt x="7421225" y="5942970"/>
                </a:cubicBezTo>
                <a:cubicBezTo>
                  <a:pt x="7425604" y="5942970"/>
                  <a:pt x="7440735" y="5956675"/>
                  <a:pt x="7440735" y="5960643"/>
                </a:cubicBezTo>
                <a:cubicBezTo>
                  <a:pt x="7440735" y="5961679"/>
                  <a:pt x="7441517" y="5962520"/>
                  <a:pt x="7442455" y="5962520"/>
                </a:cubicBezTo>
                <a:cubicBezTo>
                  <a:pt x="7444137" y="5962520"/>
                  <a:pt x="7447245" y="5969831"/>
                  <a:pt x="7446815" y="5972783"/>
                </a:cubicBezTo>
                <a:cubicBezTo>
                  <a:pt x="7446698" y="5973585"/>
                  <a:pt x="7447382" y="5974250"/>
                  <a:pt x="7448340" y="5974250"/>
                </a:cubicBezTo>
                <a:cubicBezTo>
                  <a:pt x="7449826" y="5974250"/>
                  <a:pt x="7451918" y="5981151"/>
                  <a:pt x="7453677" y="5991844"/>
                </a:cubicBezTo>
                <a:cubicBezTo>
                  <a:pt x="7453951" y="5993467"/>
                  <a:pt x="7454674" y="5997866"/>
                  <a:pt x="7455300" y="6001619"/>
                </a:cubicBezTo>
                <a:cubicBezTo>
                  <a:pt x="7456532" y="6009087"/>
                  <a:pt x="7456648" y="6042634"/>
                  <a:pt x="7455456" y="6050493"/>
                </a:cubicBezTo>
                <a:cubicBezTo>
                  <a:pt x="7455046" y="6053191"/>
                  <a:pt x="7453736" y="6061539"/>
                  <a:pt x="7452543" y="6069065"/>
                </a:cubicBezTo>
                <a:cubicBezTo>
                  <a:pt x="7451351" y="6076592"/>
                  <a:pt x="7450002" y="6085331"/>
                  <a:pt x="7449513" y="6088478"/>
                </a:cubicBezTo>
                <a:cubicBezTo>
                  <a:pt x="7449044" y="6091645"/>
                  <a:pt x="7446952" y="6099563"/>
                  <a:pt x="7444880" y="6106072"/>
                </a:cubicBezTo>
                <a:cubicBezTo>
                  <a:pt x="7442808" y="6112602"/>
                  <a:pt x="7438878" y="6125036"/>
                  <a:pt x="7436141" y="6133696"/>
                </a:cubicBezTo>
                <a:cubicBezTo>
                  <a:pt x="7433424" y="6142376"/>
                  <a:pt x="7420091" y="6180205"/>
                  <a:pt x="7406523" y="6217760"/>
                </a:cubicBezTo>
                <a:cubicBezTo>
                  <a:pt x="7392956" y="6255334"/>
                  <a:pt x="7375674" y="6303211"/>
                  <a:pt x="7368108" y="6324187"/>
                </a:cubicBezTo>
                <a:cubicBezTo>
                  <a:pt x="7360543" y="6345145"/>
                  <a:pt x="7345294" y="6387372"/>
                  <a:pt x="7334229" y="6418026"/>
                </a:cubicBezTo>
                <a:cubicBezTo>
                  <a:pt x="7323144" y="6448679"/>
                  <a:pt x="7302500" y="6505862"/>
                  <a:pt x="7288327" y="6545098"/>
                </a:cubicBezTo>
                <a:cubicBezTo>
                  <a:pt x="7274153" y="6584334"/>
                  <a:pt x="7259158" y="6625681"/>
                  <a:pt x="7255014" y="6636981"/>
                </a:cubicBezTo>
                <a:cubicBezTo>
                  <a:pt x="7250850" y="6648261"/>
                  <a:pt x="7234565" y="6693127"/>
                  <a:pt x="7218828" y="6736684"/>
                </a:cubicBezTo>
                <a:cubicBezTo>
                  <a:pt x="7203090" y="6780221"/>
                  <a:pt x="7186864" y="6825087"/>
                  <a:pt x="7182778" y="6836387"/>
                </a:cubicBezTo>
                <a:lnTo>
                  <a:pt x="7175349" y="6856914"/>
                </a:lnTo>
                <a:lnTo>
                  <a:pt x="6719609" y="6857403"/>
                </a:lnTo>
                <a:cubicBezTo>
                  <a:pt x="6468983" y="6857599"/>
                  <a:pt x="6263908" y="6857403"/>
                  <a:pt x="6263908" y="6856816"/>
                </a:cubicBezTo>
                <a:close/>
                <a:moveTo>
                  <a:pt x="7307681" y="6847648"/>
                </a:moveTo>
                <a:cubicBezTo>
                  <a:pt x="7309655" y="6841998"/>
                  <a:pt x="7330339" y="6782821"/>
                  <a:pt x="7353661" y="6716157"/>
                </a:cubicBezTo>
                <a:cubicBezTo>
                  <a:pt x="7376964" y="6649493"/>
                  <a:pt x="7406504" y="6565038"/>
                  <a:pt x="7419270" y="6528481"/>
                </a:cubicBezTo>
                <a:cubicBezTo>
                  <a:pt x="7538933" y="6185894"/>
                  <a:pt x="7563077" y="6117724"/>
                  <a:pt x="7569977" y="6103277"/>
                </a:cubicBezTo>
                <a:cubicBezTo>
                  <a:pt x="7581395" y="6079290"/>
                  <a:pt x="7587572" y="6067540"/>
                  <a:pt x="7590583" y="6064041"/>
                </a:cubicBezTo>
                <a:cubicBezTo>
                  <a:pt x="7592029" y="6062340"/>
                  <a:pt x="7593222" y="6060190"/>
                  <a:pt x="7593222" y="6059251"/>
                </a:cubicBezTo>
                <a:cubicBezTo>
                  <a:pt x="7593222" y="6058313"/>
                  <a:pt x="7595314" y="6054423"/>
                  <a:pt x="7597855" y="6050610"/>
                </a:cubicBezTo>
                <a:cubicBezTo>
                  <a:pt x="7600416" y="6046779"/>
                  <a:pt x="7605871" y="6038372"/>
                  <a:pt x="7610015" y="6031921"/>
                </a:cubicBezTo>
                <a:cubicBezTo>
                  <a:pt x="7614140" y="6025469"/>
                  <a:pt x="7618031" y="6019761"/>
                  <a:pt x="7618617" y="6019214"/>
                </a:cubicBezTo>
                <a:cubicBezTo>
                  <a:pt x="7619223" y="6018686"/>
                  <a:pt x="7623504" y="6013408"/>
                  <a:pt x="7628137" y="6007484"/>
                </a:cubicBezTo>
                <a:cubicBezTo>
                  <a:pt x="7638304" y="5994503"/>
                  <a:pt x="7656563" y="5975423"/>
                  <a:pt x="7666494" y="5967407"/>
                </a:cubicBezTo>
                <a:cubicBezTo>
                  <a:pt x="7670502" y="5964182"/>
                  <a:pt x="7674803" y="5960663"/>
                  <a:pt x="7676073" y="5959587"/>
                </a:cubicBezTo>
                <a:cubicBezTo>
                  <a:pt x="7682466" y="5954153"/>
                  <a:pt x="7691127" y="5948835"/>
                  <a:pt x="7693590" y="5948835"/>
                </a:cubicBezTo>
                <a:cubicBezTo>
                  <a:pt x="7695114" y="5948835"/>
                  <a:pt x="7697441" y="5947545"/>
                  <a:pt x="7698751" y="5945961"/>
                </a:cubicBezTo>
                <a:cubicBezTo>
                  <a:pt x="7700061" y="5944378"/>
                  <a:pt x="7704361" y="5942501"/>
                  <a:pt x="7708271" y="5941798"/>
                </a:cubicBezTo>
                <a:cubicBezTo>
                  <a:pt x="7712201" y="5941094"/>
                  <a:pt x="7716443" y="5939686"/>
                  <a:pt x="7717714" y="5938689"/>
                </a:cubicBezTo>
                <a:cubicBezTo>
                  <a:pt x="7718985" y="5937692"/>
                  <a:pt x="7741858" y="5936050"/>
                  <a:pt x="7768543" y="5935053"/>
                </a:cubicBezTo>
                <a:cubicBezTo>
                  <a:pt x="7966424" y="5927605"/>
                  <a:pt x="8143700" y="5912786"/>
                  <a:pt x="8349791" y="5886492"/>
                </a:cubicBezTo>
                <a:cubicBezTo>
                  <a:pt x="8365979" y="5884439"/>
                  <a:pt x="8378940" y="5883618"/>
                  <a:pt x="8379996" y="5884576"/>
                </a:cubicBezTo>
                <a:cubicBezTo>
                  <a:pt x="8381012" y="5885514"/>
                  <a:pt x="8384668" y="5886276"/>
                  <a:pt x="8388090" y="5886276"/>
                </a:cubicBezTo>
                <a:cubicBezTo>
                  <a:pt x="8391960" y="5886276"/>
                  <a:pt x="8394775" y="5887450"/>
                  <a:pt x="8395518" y="5889346"/>
                </a:cubicBezTo>
                <a:cubicBezTo>
                  <a:pt x="8396163" y="5891027"/>
                  <a:pt x="8397493" y="5891887"/>
                  <a:pt x="8398489" y="5891281"/>
                </a:cubicBezTo>
                <a:cubicBezTo>
                  <a:pt x="8400620" y="5889972"/>
                  <a:pt x="8414305" y="5902346"/>
                  <a:pt x="8414305" y="5905572"/>
                </a:cubicBezTo>
                <a:cubicBezTo>
                  <a:pt x="8414305" y="5906784"/>
                  <a:pt x="8415185" y="5907781"/>
                  <a:pt x="8416260" y="5907781"/>
                </a:cubicBezTo>
                <a:cubicBezTo>
                  <a:pt x="8417335" y="5907781"/>
                  <a:pt x="8418215" y="5909110"/>
                  <a:pt x="8418215" y="5910713"/>
                </a:cubicBezTo>
                <a:cubicBezTo>
                  <a:pt x="8418215" y="5912336"/>
                  <a:pt x="8419076" y="5913646"/>
                  <a:pt x="8420111" y="5913646"/>
                </a:cubicBezTo>
                <a:cubicBezTo>
                  <a:pt x="8421147" y="5913646"/>
                  <a:pt x="8421499" y="5914975"/>
                  <a:pt x="8420874" y="5916578"/>
                </a:cubicBezTo>
                <a:cubicBezTo>
                  <a:pt x="8420248" y="5918201"/>
                  <a:pt x="8420776" y="5919511"/>
                  <a:pt x="8422027" y="5919511"/>
                </a:cubicBezTo>
                <a:cubicBezTo>
                  <a:pt x="8423279" y="5919511"/>
                  <a:pt x="8423747" y="5920430"/>
                  <a:pt x="8423044" y="5921564"/>
                </a:cubicBezTo>
                <a:cubicBezTo>
                  <a:pt x="8422359" y="5922678"/>
                  <a:pt x="8422633" y="5924653"/>
                  <a:pt x="8423650" y="5925962"/>
                </a:cubicBezTo>
                <a:cubicBezTo>
                  <a:pt x="8432154" y="5936695"/>
                  <a:pt x="8436415" y="6020836"/>
                  <a:pt x="8429065" y="6032742"/>
                </a:cubicBezTo>
                <a:cubicBezTo>
                  <a:pt x="8428576" y="6033544"/>
                  <a:pt x="8427716" y="6038705"/>
                  <a:pt x="8427189" y="6044198"/>
                </a:cubicBezTo>
                <a:cubicBezTo>
                  <a:pt x="8426641" y="6049692"/>
                  <a:pt x="8409496" y="6116473"/>
                  <a:pt x="8389067" y="6192619"/>
                </a:cubicBezTo>
                <a:cubicBezTo>
                  <a:pt x="8337749" y="6383872"/>
                  <a:pt x="8293157" y="6552468"/>
                  <a:pt x="8229894" y="6794375"/>
                </a:cubicBezTo>
                <a:lnTo>
                  <a:pt x="8213531" y="6856934"/>
                </a:lnTo>
                <a:lnTo>
                  <a:pt x="7758807" y="6857422"/>
                </a:lnTo>
                <a:lnTo>
                  <a:pt x="7304083" y="6857911"/>
                </a:lnTo>
                <a:lnTo>
                  <a:pt x="7307661" y="6847648"/>
                </a:lnTo>
                <a:close/>
                <a:moveTo>
                  <a:pt x="8344728" y="6854470"/>
                </a:moveTo>
                <a:cubicBezTo>
                  <a:pt x="8345315" y="6852594"/>
                  <a:pt x="8356829" y="6806183"/>
                  <a:pt x="8370318" y="6751346"/>
                </a:cubicBezTo>
                <a:cubicBezTo>
                  <a:pt x="8399702" y="6632015"/>
                  <a:pt x="8393192" y="6658114"/>
                  <a:pt x="8415439" y="6570512"/>
                </a:cubicBezTo>
                <a:cubicBezTo>
                  <a:pt x="8425683" y="6530201"/>
                  <a:pt x="8445956" y="6450145"/>
                  <a:pt x="8460501" y="6392611"/>
                </a:cubicBezTo>
                <a:cubicBezTo>
                  <a:pt x="8475026" y="6335096"/>
                  <a:pt x="8489865" y="6276584"/>
                  <a:pt x="8493481" y="6262606"/>
                </a:cubicBezTo>
                <a:cubicBezTo>
                  <a:pt x="8497097" y="6248628"/>
                  <a:pt x="8505895" y="6214319"/>
                  <a:pt x="8513030" y="6186363"/>
                </a:cubicBezTo>
                <a:cubicBezTo>
                  <a:pt x="8548553" y="6047033"/>
                  <a:pt x="8559872" y="6008735"/>
                  <a:pt x="8572735" y="5984161"/>
                </a:cubicBezTo>
                <a:cubicBezTo>
                  <a:pt x="8573615" y="5982480"/>
                  <a:pt x="8578502" y="5972744"/>
                  <a:pt x="8583585" y="5962520"/>
                </a:cubicBezTo>
                <a:cubicBezTo>
                  <a:pt x="8592344" y="5944925"/>
                  <a:pt x="8596527" y="5937047"/>
                  <a:pt x="8601043" y="5929618"/>
                </a:cubicBezTo>
                <a:cubicBezTo>
                  <a:pt x="8605402" y="5922463"/>
                  <a:pt x="8614727" y="5908700"/>
                  <a:pt x="8615861" y="5907781"/>
                </a:cubicBezTo>
                <a:cubicBezTo>
                  <a:pt x="8616507" y="5907253"/>
                  <a:pt x="8617406" y="5905787"/>
                  <a:pt x="8617836" y="5904536"/>
                </a:cubicBezTo>
                <a:cubicBezTo>
                  <a:pt x="8620299" y="5897400"/>
                  <a:pt x="8668333" y="5847177"/>
                  <a:pt x="8672712" y="5847177"/>
                </a:cubicBezTo>
                <a:cubicBezTo>
                  <a:pt x="8673826" y="5847177"/>
                  <a:pt x="8677364" y="5844988"/>
                  <a:pt x="8680552" y="5842290"/>
                </a:cubicBezTo>
                <a:cubicBezTo>
                  <a:pt x="8683738" y="5839612"/>
                  <a:pt x="8687648" y="5837402"/>
                  <a:pt x="8689211" y="5837402"/>
                </a:cubicBezTo>
                <a:cubicBezTo>
                  <a:pt x="8690776" y="5837402"/>
                  <a:pt x="8694001" y="5836132"/>
                  <a:pt x="8696386" y="5834568"/>
                </a:cubicBezTo>
                <a:cubicBezTo>
                  <a:pt x="8701098" y="5831479"/>
                  <a:pt x="8706161" y="5830345"/>
                  <a:pt x="8778925" y="5815859"/>
                </a:cubicBezTo>
                <a:cubicBezTo>
                  <a:pt x="8805805" y="5810502"/>
                  <a:pt x="8837906" y="5803914"/>
                  <a:pt x="8850281" y="5801197"/>
                </a:cubicBezTo>
                <a:cubicBezTo>
                  <a:pt x="8862636" y="5798479"/>
                  <a:pt x="8883319" y="5794022"/>
                  <a:pt x="8896222" y="5791285"/>
                </a:cubicBezTo>
                <a:cubicBezTo>
                  <a:pt x="8932643" y="5783543"/>
                  <a:pt x="9000871" y="5767434"/>
                  <a:pt x="9066304" y="5751130"/>
                </a:cubicBezTo>
                <a:cubicBezTo>
                  <a:pt x="9106459" y="5741140"/>
                  <a:pt x="9182604" y="5721298"/>
                  <a:pt x="9211948" y="5713184"/>
                </a:cubicBezTo>
                <a:cubicBezTo>
                  <a:pt x="9216777" y="5711855"/>
                  <a:pt x="9233492" y="5707222"/>
                  <a:pt x="9249093" y="5702921"/>
                </a:cubicBezTo>
                <a:cubicBezTo>
                  <a:pt x="9285318" y="5692911"/>
                  <a:pt x="9335540" y="5678269"/>
                  <a:pt x="9355638" y="5671876"/>
                </a:cubicBezTo>
                <a:cubicBezTo>
                  <a:pt x="9371278" y="5666891"/>
                  <a:pt x="9397670" y="5664135"/>
                  <a:pt x="9397670" y="5667497"/>
                </a:cubicBezTo>
                <a:cubicBezTo>
                  <a:pt x="9397670" y="5668474"/>
                  <a:pt x="9399859" y="5669276"/>
                  <a:pt x="9402557" y="5669276"/>
                </a:cubicBezTo>
                <a:cubicBezTo>
                  <a:pt x="9405236" y="5669276"/>
                  <a:pt x="9407444" y="5670155"/>
                  <a:pt x="9407444" y="5671231"/>
                </a:cubicBezTo>
                <a:cubicBezTo>
                  <a:pt x="9407444" y="5672306"/>
                  <a:pt x="9408754" y="5673186"/>
                  <a:pt x="9410377" y="5673186"/>
                </a:cubicBezTo>
                <a:cubicBezTo>
                  <a:pt x="9411980" y="5673186"/>
                  <a:pt x="9413309" y="5674065"/>
                  <a:pt x="9413309" y="5675141"/>
                </a:cubicBezTo>
                <a:cubicBezTo>
                  <a:pt x="9413309" y="5676216"/>
                  <a:pt x="9414619" y="5677096"/>
                  <a:pt x="9416242" y="5677096"/>
                </a:cubicBezTo>
                <a:cubicBezTo>
                  <a:pt x="9417845" y="5677096"/>
                  <a:pt x="9419174" y="5678425"/>
                  <a:pt x="9419174" y="5680028"/>
                </a:cubicBezTo>
                <a:cubicBezTo>
                  <a:pt x="9419174" y="5681651"/>
                  <a:pt x="9420288" y="5682961"/>
                  <a:pt x="9421657" y="5682961"/>
                </a:cubicBezTo>
                <a:cubicBezTo>
                  <a:pt x="9424237" y="5682961"/>
                  <a:pt x="9437355" y="5708590"/>
                  <a:pt x="9440718" y="5720242"/>
                </a:cubicBezTo>
                <a:cubicBezTo>
                  <a:pt x="9443904" y="5731209"/>
                  <a:pt x="9446544" y="5759458"/>
                  <a:pt x="9446426" y="5781060"/>
                </a:cubicBezTo>
                <a:cubicBezTo>
                  <a:pt x="9446368" y="5792165"/>
                  <a:pt x="9446368" y="5803347"/>
                  <a:pt x="9446426" y="5805928"/>
                </a:cubicBezTo>
                <a:cubicBezTo>
                  <a:pt x="9446563" y="5811871"/>
                  <a:pt x="9443885" y="5827217"/>
                  <a:pt x="9416477" y="5977202"/>
                </a:cubicBezTo>
                <a:cubicBezTo>
                  <a:pt x="9368931" y="6237270"/>
                  <a:pt x="9326138" y="6486195"/>
                  <a:pt x="9285377" y="6739636"/>
                </a:cubicBezTo>
                <a:cubicBezTo>
                  <a:pt x="9277264" y="6790152"/>
                  <a:pt x="9269639" y="6837443"/>
                  <a:pt x="9268467" y="6844715"/>
                </a:cubicBezTo>
                <a:lnTo>
                  <a:pt x="9266335" y="6857911"/>
                </a:lnTo>
                <a:lnTo>
                  <a:pt x="8805004" y="6857911"/>
                </a:lnTo>
                <a:cubicBezTo>
                  <a:pt x="8366546" y="6857911"/>
                  <a:pt x="8343732" y="6857735"/>
                  <a:pt x="8344728" y="6854490"/>
                </a:cubicBezTo>
                <a:close/>
                <a:moveTo>
                  <a:pt x="9399625" y="6856034"/>
                </a:moveTo>
                <a:cubicBezTo>
                  <a:pt x="9399625" y="6852066"/>
                  <a:pt x="9423338" y="6693011"/>
                  <a:pt x="9442653" y="6567541"/>
                </a:cubicBezTo>
                <a:cubicBezTo>
                  <a:pt x="9490549" y="6256292"/>
                  <a:pt x="9568611" y="5791207"/>
                  <a:pt x="9577487" y="5764131"/>
                </a:cubicBezTo>
                <a:cubicBezTo>
                  <a:pt x="9589491" y="5727573"/>
                  <a:pt x="9596274" y="5708043"/>
                  <a:pt x="9598737" y="5703018"/>
                </a:cubicBezTo>
                <a:cubicBezTo>
                  <a:pt x="9599656" y="5701161"/>
                  <a:pt x="9601787" y="5696547"/>
                  <a:pt x="9603468" y="5692774"/>
                </a:cubicBezTo>
                <a:cubicBezTo>
                  <a:pt x="9616176" y="5664251"/>
                  <a:pt x="9644659" y="5614576"/>
                  <a:pt x="9648296" y="5614576"/>
                </a:cubicBezTo>
                <a:cubicBezTo>
                  <a:pt x="9649156" y="5614576"/>
                  <a:pt x="9649860" y="5613266"/>
                  <a:pt x="9649860" y="5611663"/>
                </a:cubicBezTo>
                <a:cubicBezTo>
                  <a:pt x="9649860" y="5610060"/>
                  <a:pt x="9651619" y="5607655"/>
                  <a:pt x="9653769" y="5606307"/>
                </a:cubicBezTo>
                <a:cubicBezTo>
                  <a:pt x="9655920" y="5604958"/>
                  <a:pt x="9657679" y="5603198"/>
                  <a:pt x="9657679" y="5602358"/>
                </a:cubicBezTo>
                <a:cubicBezTo>
                  <a:pt x="9657679" y="5600715"/>
                  <a:pt x="9672068" y="5584646"/>
                  <a:pt x="9678050" y="5579622"/>
                </a:cubicBezTo>
                <a:cubicBezTo>
                  <a:pt x="9680122" y="5577881"/>
                  <a:pt x="9683641" y="5574617"/>
                  <a:pt x="9685870" y="5572368"/>
                </a:cubicBezTo>
                <a:cubicBezTo>
                  <a:pt x="9688099" y="5570101"/>
                  <a:pt x="9691910" y="5567207"/>
                  <a:pt x="9694335" y="5565937"/>
                </a:cubicBezTo>
                <a:lnTo>
                  <a:pt x="9698734" y="5563610"/>
                </a:lnTo>
                <a:lnTo>
                  <a:pt x="9698734" y="6210780"/>
                </a:lnTo>
                <a:lnTo>
                  <a:pt x="9698734" y="6857950"/>
                </a:lnTo>
                <a:lnTo>
                  <a:pt x="9549179" y="6857950"/>
                </a:lnTo>
                <a:cubicBezTo>
                  <a:pt x="9453718" y="6857950"/>
                  <a:pt x="9399625" y="6857266"/>
                  <a:pt x="9399625" y="6856054"/>
                </a:cubicBezTo>
                <a:close/>
                <a:moveTo>
                  <a:pt x="3700916" y="6815000"/>
                </a:moveTo>
                <a:cubicBezTo>
                  <a:pt x="3699293" y="6813983"/>
                  <a:pt x="3672041" y="6798481"/>
                  <a:pt x="3640312" y="6780534"/>
                </a:cubicBezTo>
                <a:cubicBezTo>
                  <a:pt x="3504521" y="6703743"/>
                  <a:pt x="3346423" y="6608243"/>
                  <a:pt x="3196536" y="6512450"/>
                </a:cubicBezTo>
                <a:cubicBezTo>
                  <a:pt x="3164201" y="6491806"/>
                  <a:pt x="3160291" y="6488736"/>
                  <a:pt x="3159705" y="6483536"/>
                </a:cubicBezTo>
                <a:cubicBezTo>
                  <a:pt x="3159333" y="6480330"/>
                  <a:pt x="3158102" y="6477124"/>
                  <a:pt x="3156968" y="6476420"/>
                </a:cubicBezTo>
                <a:cubicBezTo>
                  <a:pt x="3146841" y="6470184"/>
                  <a:pt x="3158806" y="6396815"/>
                  <a:pt x="3176302" y="6357696"/>
                </a:cubicBezTo>
                <a:cubicBezTo>
                  <a:pt x="3185667" y="6336738"/>
                  <a:pt x="3195520" y="6316778"/>
                  <a:pt x="3198745" y="6312204"/>
                </a:cubicBezTo>
                <a:cubicBezTo>
                  <a:pt x="3200759" y="6309350"/>
                  <a:pt x="3202401" y="6305909"/>
                  <a:pt x="3202401" y="6304560"/>
                </a:cubicBezTo>
                <a:cubicBezTo>
                  <a:pt x="3202401" y="6303211"/>
                  <a:pt x="3204649" y="6299183"/>
                  <a:pt x="3207386" y="6295587"/>
                </a:cubicBezTo>
                <a:cubicBezTo>
                  <a:pt x="3210123" y="6291989"/>
                  <a:pt x="3213623" y="6286046"/>
                  <a:pt x="3215148" y="6282391"/>
                </a:cubicBezTo>
                <a:cubicBezTo>
                  <a:pt x="3216672" y="6278735"/>
                  <a:pt x="3239643" y="6245969"/>
                  <a:pt x="3266211" y="6209568"/>
                </a:cubicBezTo>
                <a:cubicBezTo>
                  <a:pt x="3450329" y="5957144"/>
                  <a:pt x="3559944" y="5805048"/>
                  <a:pt x="3853423" y="5394643"/>
                </a:cubicBezTo>
                <a:cubicBezTo>
                  <a:pt x="4076933" y="5082084"/>
                  <a:pt x="4062447" y="5101301"/>
                  <a:pt x="4095838" y="5073052"/>
                </a:cubicBezTo>
                <a:cubicBezTo>
                  <a:pt x="4102817" y="5067148"/>
                  <a:pt x="4108838" y="5061655"/>
                  <a:pt x="4109190" y="5060834"/>
                </a:cubicBezTo>
                <a:cubicBezTo>
                  <a:pt x="4109542" y="5060032"/>
                  <a:pt x="4111008" y="5059367"/>
                  <a:pt x="4112455" y="5059367"/>
                </a:cubicBezTo>
                <a:cubicBezTo>
                  <a:pt x="4113882" y="5059367"/>
                  <a:pt x="4115348" y="5058703"/>
                  <a:pt x="4115700" y="5057862"/>
                </a:cubicBezTo>
                <a:cubicBezTo>
                  <a:pt x="4117479" y="5053777"/>
                  <a:pt x="4157380" y="5031157"/>
                  <a:pt x="4167174" y="5028694"/>
                </a:cubicBezTo>
                <a:cubicBezTo>
                  <a:pt x="4187134" y="5023670"/>
                  <a:pt x="4192549" y="5022751"/>
                  <a:pt x="4199744" y="5023240"/>
                </a:cubicBezTo>
                <a:cubicBezTo>
                  <a:pt x="4215422" y="5024276"/>
                  <a:pt x="4241580" y="5035576"/>
                  <a:pt x="4271393" y="5054207"/>
                </a:cubicBezTo>
                <a:cubicBezTo>
                  <a:pt x="4275361" y="5056689"/>
                  <a:pt x="4287854" y="5063570"/>
                  <a:pt x="4299134" y="5069494"/>
                </a:cubicBezTo>
                <a:cubicBezTo>
                  <a:pt x="4310434" y="5075418"/>
                  <a:pt x="4322750" y="5082026"/>
                  <a:pt x="4326503" y="5084156"/>
                </a:cubicBezTo>
                <a:cubicBezTo>
                  <a:pt x="4330276" y="5086287"/>
                  <a:pt x="4353149" y="5098467"/>
                  <a:pt x="4377332" y="5111213"/>
                </a:cubicBezTo>
                <a:cubicBezTo>
                  <a:pt x="4401535" y="5123940"/>
                  <a:pt x="4430116" y="5139052"/>
                  <a:pt x="4440869" y="5144799"/>
                </a:cubicBezTo>
                <a:cubicBezTo>
                  <a:pt x="4484406" y="5168005"/>
                  <a:pt x="4662307" y="5256115"/>
                  <a:pt x="4703087" y="5274667"/>
                </a:cubicBezTo>
                <a:cubicBezTo>
                  <a:pt x="4744767" y="5293611"/>
                  <a:pt x="4752606" y="5345163"/>
                  <a:pt x="4724279" y="5414193"/>
                </a:cubicBezTo>
                <a:cubicBezTo>
                  <a:pt x="4722950" y="5417418"/>
                  <a:pt x="4719920" y="5424906"/>
                  <a:pt x="4717515" y="5430810"/>
                </a:cubicBezTo>
                <a:cubicBezTo>
                  <a:pt x="4715110" y="5436733"/>
                  <a:pt x="4710184" y="5446528"/>
                  <a:pt x="4706528" y="5452588"/>
                </a:cubicBezTo>
                <a:cubicBezTo>
                  <a:pt x="4702892" y="5458629"/>
                  <a:pt x="4699901" y="5464201"/>
                  <a:pt x="4699901" y="5464963"/>
                </a:cubicBezTo>
                <a:cubicBezTo>
                  <a:pt x="4699901" y="5466351"/>
                  <a:pt x="4697418" y="5470320"/>
                  <a:pt x="4672257" y="5509008"/>
                </a:cubicBezTo>
                <a:cubicBezTo>
                  <a:pt x="4657595" y="5531549"/>
                  <a:pt x="4642034" y="5555615"/>
                  <a:pt x="4618555" y="5592094"/>
                </a:cubicBezTo>
                <a:cubicBezTo>
                  <a:pt x="4607235" y="5609650"/>
                  <a:pt x="4594431" y="5629434"/>
                  <a:pt x="4542741" y="5709079"/>
                </a:cubicBezTo>
                <a:cubicBezTo>
                  <a:pt x="4534257" y="5722158"/>
                  <a:pt x="4523583" y="5738579"/>
                  <a:pt x="4519028" y="5745558"/>
                </a:cubicBezTo>
                <a:cubicBezTo>
                  <a:pt x="4514473" y="5752557"/>
                  <a:pt x="4505089" y="5767063"/>
                  <a:pt x="4498149" y="5777815"/>
                </a:cubicBezTo>
                <a:cubicBezTo>
                  <a:pt x="4491209" y="5788568"/>
                  <a:pt x="4480671" y="5804853"/>
                  <a:pt x="4474729" y="5813982"/>
                </a:cubicBezTo>
                <a:cubicBezTo>
                  <a:pt x="4468766" y="5823131"/>
                  <a:pt x="4457036" y="5841156"/>
                  <a:pt x="4448649" y="5854059"/>
                </a:cubicBezTo>
                <a:cubicBezTo>
                  <a:pt x="4440262" y="5866962"/>
                  <a:pt x="4425932" y="5888955"/>
                  <a:pt x="4416822" y="5902933"/>
                </a:cubicBezTo>
                <a:cubicBezTo>
                  <a:pt x="4407693" y="5916910"/>
                  <a:pt x="4389629" y="5944632"/>
                  <a:pt x="4376668" y="5964514"/>
                </a:cubicBezTo>
                <a:cubicBezTo>
                  <a:pt x="4363706" y="5984415"/>
                  <a:pt x="4341557" y="6018275"/>
                  <a:pt x="4327442" y="6039780"/>
                </a:cubicBezTo>
                <a:cubicBezTo>
                  <a:pt x="4313347" y="6061284"/>
                  <a:pt x="4291295" y="6094949"/>
                  <a:pt x="4278470" y="6114557"/>
                </a:cubicBezTo>
                <a:cubicBezTo>
                  <a:pt x="4199099" y="6235999"/>
                  <a:pt x="3979693" y="6565547"/>
                  <a:pt x="3955198" y="6600130"/>
                </a:cubicBezTo>
                <a:cubicBezTo>
                  <a:pt x="3952441" y="6604040"/>
                  <a:pt x="3949079" y="6608889"/>
                  <a:pt x="3947749" y="6610883"/>
                </a:cubicBezTo>
                <a:cubicBezTo>
                  <a:pt x="3946400" y="6612896"/>
                  <a:pt x="3939480" y="6623336"/>
                  <a:pt x="3932364" y="6634088"/>
                </a:cubicBezTo>
                <a:cubicBezTo>
                  <a:pt x="3925228" y="6644840"/>
                  <a:pt x="3917037" y="6656277"/>
                  <a:pt x="3914143" y="6659502"/>
                </a:cubicBezTo>
                <a:cubicBezTo>
                  <a:pt x="3911250" y="6662728"/>
                  <a:pt x="3905014" y="6670645"/>
                  <a:pt x="3900263" y="6677097"/>
                </a:cubicBezTo>
                <a:cubicBezTo>
                  <a:pt x="3895532" y="6683548"/>
                  <a:pt x="3888983" y="6691798"/>
                  <a:pt x="3885718" y="6695435"/>
                </a:cubicBezTo>
                <a:cubicBezTo>
                  <a:pt x="3882473" y="6699051"/>
                  <a:pt x="3875846" y="6706441"/>
                  <a:pt x="3870998" y="6711817"/>
                </a:cubicBezTo>
                <a:cubicBezTo>
                  <a:pt x="3846326" y="6739304"/>
                  <a:pt x="3802848" y="6777093"/>
                  <a:pt x="3780053" y="6790875"/>
                </a:cubicBezTo>
                <a:cubicBezTo>
                  <a:pt x="3768773" y="6797698"/>
                  <a:pt x="3744785" y="6809057"/>
                  <a:pt x="3741657" y="6809057"/>
                </a:cubicBezTo>
                <a:cubicBezTo>
                  <a:pt x="3739683" y="6809057"/>
                  <a:pt x="3738060" y="6809819"/>
                  <a:pt x="3738060" y="6810758"/>
                </a:cubicBezTo>
                <a:cubicBezTo>
                  <a:pt x="3738060" y="6811696"/>
                  <a:pt x="3733447" y="6813064"/>
                  <a:pt x="3727797" y="6813788"/>
                </a:cubicBezTo>
                <a:cubicBezTo>
                  <a:pt x="3722147" y="6814511"/>
                  <a:pt x="3714464" y="6815508"/>
                  <a:pt x="3710691" y="6815977"/>
                </a:cubicBezTo>
                <a:cubicBezTo>
                  <a:pt x="3706937" y="6816466"/>
                  <a:pt x="3702539" y="6816016"/>
                  <a:pt x="3700916" y="6815000"/>
                </a:cubicBezTo>
                <a:close/>
                <a:moveTo>
                  <a:pt x="2905247" y="6319613"/>
                </a:moveTo>
                <a:cubicBezTo>
                  <a:pt x="2797529" y="6246693"/>
                  <a:pt x="2612785" y="6113951"/>
                  <a:pt x="2477111" y="6012098"/>
                </a:cubicBezTo>
                <a:cubicBezTo>
                  <a:pt x="2439107" y="5983555"/>
                  <a:pt x="2433027" y="5978277"/>
                  <a:pt x="2432460" y="5973311"/>
                </a:cubicBezTo>
                <a:cubicBezTo>
                  <a:pt x="2432108" y="5970125"/>
                  <a:pt x="2431130" y="5966665"/>
                  <a:pt x="2430290" y="5965589"/>
                </a:cubicBezTo>
                <a:cubicBezTo>
                  <a:pt x="2429469" y="5964514"/>
                  <a:pt x="2428648" y="5959353"/>
                  <a:pt x="2428491" y="5954113"/>
                </a:cubicBezTo>
                <a:cubicBezTo>
                  <a:pt x="2428315" y="5948874"/>
                  <a:pt x="2427787" y="5943967"/>
                  <a:pt x="2427318" y="5943186"/>
                </a:cubicBezTo>
                <a:cubicBezTo>
                  <a:pt x="2425871" y="5940859"/>
                  <a:pt x="2435216" y="5898358"/>
                  <a:pt x="2440866" y="5881526"/>
                </a:cubicBezTo>
                <a:cubicBezTo>
                  <a:pt x="2448803" y="5857910"/>
                  <a:pt x="2475899" y="5801881"/>
                  <a:pt x="2483895" y="5792575"/>
                </a:cubicBezTo>
                <a:cubicBezTo>
                  <a:pt x="2485283" y="5790953"/>
                  <a:pt x="2487961" y="5786554"/>
                  <a:pt x="2489877" y="5782801"/>
                </a:cubicBezTo>
                <a:cubicBezTo>
                  <a:pt x="2491773" y="5779028"/>
                  <a:pt x="2497032" y="5771110"/>
                  <a:pt x="2501548" y="5765206"/>
                </a:cubicBezTo>
                <a:cubicBezTo>
                  <a:pt x="2506083" y="5759282"/>
                  <a:pt x="2511147" y="5751814"/>
                  <a:pt x="2512828" y="5748589"/>
                </a:cubicBezTo>
                <a:cubicBezTo>
                  <a:pt x="2514509" y="5745363"/>
                  <a:pt x="2517540" y="5740964"/>
                  <a:pt x="2519553" y="5738814"/>
                </a:cubicBezTo>
                <a:cubicBezTo>
                  <a:pt x="2521567" y="5736663"/>
                  <a:pt x="2527138" y="5729626"/>
                  <a:pt x="2531928" y="5723174"/>
                </a:cubicBezTo>
                <a:cubicBezTo>
                  <a:pt x="2536718" y="5716723"/>
                  <a:pt x="2541116" y="5710995"/>
                  <a:pt x="2541703" y="5710467"/>
                </a:cubicBezTo>
                <a:cubicBezTo>
                  <a:pt x="2542563" y="5709666"/>
                  <a:pt x="2576697" y="5665776"/>
                  <a:pt x="2616891" y="5613716"/>
                </a:cubicBezTo>
                <a:cubicBezTo>
                  <a:pt x="2632237" y="5593853"/>
                  <a:pt x="2679586" y="5533015"/>
                  <a:pt x="2703613" y="5502264"/>
                </a:cubicBezTo>
                <a:cubicBezTo>
                  <a:pt x="2725176" y="5474679"/>
                  <a:pt x="2736652" y="5459861"/>
                  <a:pt x="2741480" y="5453390"/>
                </a:cubicBezTo>
                <a:cubicBezTo>
                  <a:pt x="2742282" y="5452314"/>
                  <a:pt x="2745351" y="5448404"/>
                  <a:pt x="2748342" y="5444710"/>
                </a:cubicBezTo>
                <a:cubicBezTo>
                  <a:pt x="2756162" y="5434974"/>
                  <a:pt x="2795535" y="5384301"/>
                  <a:pt x="2812973" y="5361507"/>
                </a:cubicBezTo>
                <a:cubicBezTo>
                  <a:pt x="2821204" y="5350754"/>
                  <a:pt x="2829023" y="5340628"/>
                  <a:pt x="2830333" y="5339025"/>
                </a:cubicBezTo>
                <a:cubicBezTo>
                  <a:pt x="2833324" y="5335388"/>
                  <a:pt x="2860772" y="5300082"/>
                  <a:pt x="2909353" y="5237367"/>
                </a:cubicBezTo>
                <a:cubicBezTo>
                  <a:pt x="2957112" y="5175707"/>
                  <a:pt x="2975391" y="5152267"/>
                  <a:pt x="2981628" y="5144721"/>
                </a:cubicBezTo>
                <a:cubicBezTo>
                  <a:pt x="2984404" y="5141378"/>
                  <a:pt x="2994061" y="5128964"/>
                  <a:pt x="3003093" y="5117137"/>
                </a:cubicBezTo>
                <a:cubicBezTo>
                  <a:pt x="3012125" y="5105309"/>
                  <a:pt x="3020610" y="5094303"/>
                  <a:pt x="3021939" y="5092700"/>
                </a:cubicBezTo>
                <a:cubicBezTo>
                  <a:pt x="3023268" y="5091077"/>
                  <a:pt x="3034236" y="5077001"/>
                  <a:pt x="3046317" y="5061420"/>
                </a:cubicBezTo>
                <a:cubicBezTo>
                  <a:pt x="3058399" y="5045820"/>
                  <a:pt x="3077596" y="5021187"/>
                  <a:pt x="3088994" y="5006681"/>
                </a:cubicBezTo>
                <a:cubicBezTo>
                  <a:pt x="3100391" y="4992156"/>
                  <a:pt x="3117595" y="4970163"/>
                  <a:pt x="3127194" y="4957807"/>
                </a:cubicBezTo>
                <a:cubicBezTo>
                  <a:pt x="3136812" y="4945432"/>
                  <a:pt x="3151729" y="4926411"/>
                  <a:pt x="3160350" y="4915541"/>
                </a:cubicBezTo>
                <a:cubicBezTo>
                  <a:pt x="3168971" y="4904652"/>
                  <a:pt x="3183047" y="4886686"/>
                  <a:pt x="3191649" y="4875621"/>
                </a:cubicBezTo>
                <a:cubicBezTo>
                  <a:pt x="3207132" y="4855680"/>
                  <a:pt x="3222127" y="4836561"/>
                  <a:pt x="3252331" y="4798282"/>
                </a:cubicBezTo>
                <a:cubicBezTo>
                  <a:pt x="3260894" y="4787432"/>
                  <a:pt x="3270102" y="4775625"/>
                  <a:pt x="3272780" y="4772047"/>
                </a:cubicBezTo>
                <a:cubicBezTo>
                  <a:pt x="3275458" y="4768469"/>
                  <a:pt x="3283004" y="4758871"/>
                  <a:pt x="3289534" y="4750719"/>
                </a:cubicBezTo>
                <a:cubicBezTo>
                  <a:pt x="3296063" y="4742566"/>
                  <a:pt x="3310804" y="4723935"/>
                  <a:pt x="3322279" y="4709312"/>
                </a:cubicBezTo>
                <a:cubicBezTo>
                  <a:pt x="3370293" y="4648141"/>
                  <a:pt x="3414397" y="4611760"/>
                  <a:pt x="3459479" y="4596081"/>
                </a:cubicBezTo>
                <a:cubicBezTo>
                  <a:pt x="3477777" y="4589708"/>
                  <a:pt x="3505322" y="4587440"/>
                  <a:pt x="3509799" y="4591917"/>
                </a:cubicBezTo>
                <a:cubicBezTo>
                  <a:pt x="3511050" y="4593149"/>
                  <a:pt x="3513768" y="4594185"/>
                  <a:pt x="3515859" y="4594185"/>
                </a:cubicBezTo>
                <a:cubicBezTo>
                  <a:pt x="3519437" y="4594185"/>
                  <a:pt x="3552574" y="4615005"/>
                  <a:pt x="3553962" y="4618133"/>
                </a:cubicBezTo>
                <a:cubicBezTo>
                  <a:pt x="3554333" y="4618934"/>
                  <a:pt x="3555350" y="4619599"/>
                  <a:pt x="3556249" y="4619599"/>
                </a:cubicBezTo>
                <a:cubicBezTo>
                  <a:pt x="3557715" y="4619599"/>
                  <a:pt x="3603598" y="4649569"/>
                  <a:pt x="3640312" y="4674533"/>
                </a:cubicBezTo>
                <a:cubicBezTo>
                  <a:pt x="3648367" y="4680007"/>
                  <a:pt x="3669050" y="4693399"/>
                  <a:pt x="3686254" y="4704269"/>
                </a:cubicBezTo>
                <a:cubicBezTo>
                  <a:pt x="3703457" y="4715138"/>
                  <a:pt x="3718413" y="4724737"/>
                  <a:pt x="3719488" y="4725617"/>
                </a:cubicBezTo>
                <a:cubicBezTo>
                  <a:pt x="3720563" y="4726496"/>
                  <a:pt x="3725842" y="4729996"/>
                  <a:pt x="3731218" y="4733397"/>
                </a:cubicBezTo>
                <a:cubicBezTo>
                  <a:pt x="3750572" y="4745635"/>
                  <a:pt x="3762673" y="4753279"/>
                  <a:pt x="3772272" y="4759398"/>
                </a:cubicBezTo>
                <a:cubicBezTo>
                  <a:pt x="3777648" y="4762820"/>
                  <a:pt x="3789085" y="4770014"/>
                  <a:pt x="3797687" y="4775390"/>
                </a:cubicBezTo>
                <a:cubicBezTo>
                  <a:pt x="3806288" y="4780766"/>
                  <a:pt x="3822964" y="4791225"/>
                  <a:pt x="3834753" y="4798654"/>
                </a:cubicBezTo>
                <a:cubicBezTo>
                  <a:pt x="3846521" y="4806083"/>
                  <a:pt x="3857704" y="4813042"/>
                  <a:pt x="3859580" y="4814118"/>
                </a:cubicBezTo>
                <a:cubicBezTo>
                  <a:pt x="3861477" y="4815193"/>
                  <a:pt x="3874262" y="4822974"/>
                  <a:pt x="3888025" y="4831400"/>
                </a:cubicBezTo>
                <a:cubicBezTo>
                  <a:pt x="3901769" y="4839845"/>
                  <a:pt x="3929959" y="4856951"/>
                  <a:pt x="3950662" y="4869443"/>
                </a:cubicBezTo>
                <a:cubicBezTo>
                  <a:pt x="3971365" y="4881916"/>
                  <a:pt x="3988295" y="4893157"/>
                  <a:pt x="3988295" y="4894428"/>
                </a:cubicBezTo>
                <a:cubicBezTo>
                  <a:pt x="3988295" y="4895698"/>
                  <a:pt x="3990524" y="4898201"/>
                  <a:pt x="3993241" y="4899999"/>
                </a:cubicBezTo>
                <a:cubicBezTo>
                  <a:pt x="3995959" y="4901778"/>
                  <a:pt x="3997640" y="4904124"/>
                  <a:pt x="3996956" y="4905219"/>
                </a:cubicBezTo>
                <a:cubicBezTo>
                  <a:pt x="3996291" y="4906314"/>
                  <a:pt x="3997268" y="4908914"/>
                  <a:pt x="3999165" y="4911006"/>
                </a:cubicBezTo>
                <a:cubicBezTo>
                  <a:pt x="4001042" y="4913097"/>
                  <a:pt x="4001960" y="4914798"/>
                  <a:pt x="4001178" y="4914798"/>
                </a:cubicBezTo>
                <a:cubicBezTo>
                  <a:pt x="4000416" y="4914798"/>
                  <a:pt x="4000475" y="4915893"/>
                  <a:pt x="4001335" y="4917242"/>
                </a:cubicBezTo>
                <a:cubicBezTo>
                  <a:pt x="4009370" y="4930047"/>
                  <a:pt x="4003172" y="4978588"/>
                  <a:pt x="3989214" y="5011999"/>
                </a:cubicBezTo>
                <a:cubicBezTo>
                  <a:pt x="3987513" y="5016065"/>
                  <a:pt x="3986301" y="5019389"/>
                  <a:pt x="3986497" y="5019389"/>
                </a:cubicBezTo>
                <a:cubicBezTo>
                  <a:pt x="3994786" y="5019389"/>
                  <a:pt x="3959166" y="5069827"/>
                  <a:pt x="3634428" y="5517903"/>
                </a:cubicBezTo>
                <a:cubicBezTo>
                  <a:pt x="3407926" y="5830423"/>
                  <a:pt x="3155072" y="6176490"/>
                  <a:pt x="3134506" y="6202139"/>
                </a:cubicBezTo>
                <a:cubicBezTo>
                  <a:pt x="3104145" y="6239968"/>
                  <a:pt x="3057069" y="6283779"/>
                  <a:pt x="3022545" y="6306280"/>
                </a:cubicBezTo>
                <a:cubicBezTo>
                  <a:pt x="3009271" y="6314941"/>
                  <a:pt x="2979536" y="6330443"/>
                  <a:pt x="2979536" y="6328723"/>
                </a:cubicBezTo>
                <a:cubicBezTo>
                  <a:pt x="2979536" y="6328019"/>
                  <a:pt x="2978480" y="6328508"/>
                  <a:pt x="2977190" y="6329798"/>
                </a:cubicBezTo>
                <a:cubicBezTo>
                  <a:pt x="2975900" y="6331089"/>
                  <a:pt x="2972889" y="6332144"/>
                  <a:pt x="2970465" y="6332144"/>
                </a:cubicBezTo>
                <a:cubicBezTo>
                  <a:pt x="2968060" y="6332144"/>
                  <a:pt x="2965499" y="6333102"/>
                  <a:pt x="2964776" y="6334256"/>
                </a:cubicBezTo>
                <a:cubicBezTo>
                  <a:pt x="2964052" y="6335428"/>
                  <a:pt x="2961804" y="6335956"/>
                  <a:pt x="2959771" y="6335428"/>
                </a:cubicBezTo>
                <a:cubicBezTo>
                  <a:pt x="2957738" y="6334901"/>
                  <a:pt x="2955666" y="6335135"/>
                  <a:pt x="2955157" y="6335956"/>
                </a:cubicBezTo>
                <a:cubicBezTo>
                  <a:pt x="2950485" y="6343522"/>
                  <a:pt x="2931639" y="6337305"/>
                  <a:pt x="2905345" y="6319535"/>
                </a:cubicBezTo>
                <a:close/>
                <a:moveTo>
                  <a:pt x="176" y="5355818"/>
                </a:moveTo>
                <a:lnTo>
                  <a:pt x="176" y="4769584"/>
                </a:lnTo>
                <a:lnTo>
                  <a:pt x="8410" y="4758655"/>
                </a:lnTo>
                <a:cubicBezTo>
                  <a:pt x="12939" y="4752654"/>
                  <a:pt x="22396" y="4740572"/>
                  <a:pt x="29426" y="4731853"/>
                </a:cubicBezTo>
                <a:cubicBezTo>
                  <a:pt x="36456" y="4723114"/>
                  <a:pt x="50125" y="4706008"/>
                  <a:pt x="59802" y="4693849"/>
                </a:cubicBezTo>
                <a:cubicBezTo>
                  <a:pt x="69479" y="4681669"/>
                  <a:pt x="80916" y="4668043"/>
                  <a:pt x="85217" y="4663566"/>
                </a:cubicBezTo>
                <a:cubicBezTo>
                  <a:pt x="89518" y="4659070"/>
                  <a:pt x="100954" y="4646695"/>
                  <a:pt x="110631" y="4636060"/>
                </a:cubicBezTo>
                <a:cubicBezTo>
                  <a:pt x="120308" y="4625425"/>
                  <a:pt x="134709" y="4611017"/>
                  <a:pt x="142634" y="4604038"/>
                </a:cubicBezTo>
                <a:cubicBezTo>
                  <a:pt x="150558" y="4597039"/>
                  <a:pt x="159464" y="4589141"/>
                  <a:pt x="162424" y="4586443"/>
                </a:cubicBezTo>
                <a:cubicBezTo>
                  <a:pt x="173686" y="4576219"/>
                  <a:pt x="196959" y="4558937"/>
                  <a:pt x="210335" y="4550882"/>
                </a:cubicBezTo>
                <a:cubicBezTo>
                  <a:pt x="224365" y="4542437"/>
                  <a:pt x="243153" y="4533659"/>
                  <a:pt x="247238" y="4533659"/>
                </a:cubicBezTo>
                <a:cubicBezTo>
                  <a:pt x="248857" y="4533659"/>
                  <a:pt x="250750" y="4532741"/>
                  <a:pt x="251447" y="4531606"/>
                </a:cubicBezTo>
                <a:cubicBezTo>
                  <a:pt x="252143" y="4530492"/>
                  <a:pt x="254175" y="4529808"/>
                  <a:pt x="255960" y="4530101"/>
                </a:cubicBezTo>
                <a:cubicBezTo>
                  <a:pt x="257746" y="4530394"/>
                  <a:pt x="260258" y="4529964"/>
                  <a:pt x="261543" y="4529163"/>
                </a:cubicBezTo>
                <a:cubicBezTo>
                  <a:pt x="262825" y="4528361"/>
                  <a:pt x="269719" y="4527325"/>
                  <a:pt x="276858" y="4526876"/>
                </a:cubicBezTo>
                <a:cubicBezTo>
                  <a:pt x="291641" y="4525956"/>
                  <a:pt x="289055" y="4524256"/>
                  <a:pt x="325675" y="4559015"/>
                </a:cubicBezTo>
                <a:cubicBezTo>
                  <a:pt x="335352" y="4568203"/>
                  <a:pt x="356437" y="4588046"/>
                  <a:pt x="372528" y="4603080"/>
                </a:cubicBezTo>
                <a:cubicBezTo>
                  <a:pt x="410243" y="4638347"/>
                  <a:pt x="424037" y="4651270"/>
                  <a:pt x="464478" y="4689254"/>
                </a:cubicBezTo>
                <a:cubicBezTo>
                  <a:pt x="482756" y="4706419"/>
                  <a:pt x="516626" y="4738011"/>
                  <a:pt x="539743" y="4759477"/>
                </a:cubicBezTo>
                <a:cubicBezTo>
                  <a:pt x="562861" y="4780923"/>
                  <a:pt x="588373" y="4804753"/>
                  <a:pt x="596437" y="4812417"/>
                </a:cubicBezTo>
                <a:cubicBezTo>
                  <a:pt x="604502" y="4820081"/>
                  <a:pt x="636442" y="4849874"/>
                  <a:pt x="667418" y="4878631"/>
                </a:cubicBezTo>
                <a:cubicBezTo>
                  <a:pt x="720227" y="4927642"/>
                  <a:pt x="723660" y="4931259"/>
                  <a:pt x="722530" y="4936401"/>
                </a:cubicBezTo>
                <a:cubicBezTo>
                  <a:pt x="721870" y="4939411"/>
                  <a:pt x="722157" y="4942382"/>
                  <a:pt x="723173" y="4943008"/>
                </a:cubicBezTo>
                <a:cubicBezTo>
                  <a:pt x="724190" y="4943653"/>
                  <a:pt x="724659" y="4950555"/>
                  <a:pt x="724219" y="4958355"/>
                </a:cubicBezTo>
                <a:cubicBezTo>
                  <a:pt x="723780" y="4966155"/>
                  <a:pt x="723365" y="4973877"/>
                  <a:pt x="723299" y="4975480"/>
                </a:cubicBezTo>
                <a:cubicBezTo>
                  <a:pt x="723001" y="4982811"/>
                  <a:pt x="710716" y="5021207"/>
                  <a:pt x="703280" y="5038039"/>
                </a:cubicBezTo>
                <a:cubicBezTo>
                  <a:pt x="701143" y="5042887"/>
                  <a:pt x="699300" y="5047286"/>
                  <a:pt x="699182" y="5047814"/>
                </a:cubicBezTo>
                <a:cubicBezTo>
                  <a:pt x="698555" y="5050746"/>
                  <a:pt x="677680" y="5090334"/>
                  <a:pt x="675390" y="5092934"/>
                </a:cubicBezTo>
                <a:cubicBezTo>
                  <a:pt x="673901" y="5094635"/>
                  <a:pt x="672681" y="5096922"/>
                  <a:pt x="672681" y="5098017"/>
                </a:cubicBezTo>
                <a:cubicBezTo>
                  <a:pt x="672681" y="5099112"/>
                  <a:pt x="669856" y="5103882"/>
                  <a:pt x="666403" y="5108613"/>
                </a:cubicBezTo>
                <a:cubicBezTo>
                  <a:pt x="662949" y="5113344"/>
                  <a:pt x="659952" y="5118290"/>
                  <a:pt x="659741" y="5119619"/>
                </a:cubicBezTo>
                <a:cubicBezTo>
                  <a:pt x="659530" y="5120929"/>
                  <a:pt x="656171" y="5126207"/>
                  <a:pt x="652277" y="5131349"/>
                </a:cubicBezTo>
                <a:cubicBezTo>
                  <a:pt x="648385" y="5136471"/>
                  <a:pt x="642340" y="5145073"/>
                  <a:pt x="638846" y="5150449"/>
                </a:cubicBezTo>
                <a:cubicBezTo>
                  <a:pt x="635353" y="5155825"/>
                  <a:pt x="608290" y="5190135"/>
                  <a:pt x="578708" y="5226693"/>
                </a:cubicBezTo>
                <a:cubicBezTo>
                  <a:pt x="549125" y="5263250"/>
                  <a:pt x="469570" y="5361780"/>
                  <a:pt x="401919" y="5445648"/>
                </a:cubicBezTo>
                <a:cubicBezTo>
                  <a:pt x="180089" y="5720711"/>
                  <a:pt x="7446" y="5934193"/>
                  <a:pt x="2813" y="5939276"/>
                </a:cubicBezTo>
                <a:cubicBezTo>
                  <a:pt x="621" y="5941621"/>
                  <a:pt x="194" y="5846806"/>
                  <a:pt x="194" y="5355915"/>
                </a:cubicBezTo>
                <a:close/>
                <a:moveTo>
                  <a:pt x="2207913" y="5805497"/>
                </a:moveTo>
                <a:cubicBezTo>
                  <a:pt x="2145941" y="5758774"/>
                  <a:pt x="1882510" y="5544119"/>
                  <a:pt x="1780168" y="5456928"/>
                </a:cubicBezTo>
                <a:cubicBezTo>
                  <a:pt x="1758225" y="5438258"/>
                  <a:pt x="1752781" y="5432628"/>
                  <a:pt x="1752704" y="5428562"/>
                </a:cubicBezTo>
                <a:cubicBezTo>
                  <a:pt x="1752654" y="5425766"/>
                  <a:pt x="1751696" y="5422286"/>
                  <a:pt x="1750575" y="5420839"/>
                </a:cubicBezTo>
                <a:cubicBezTo>
                  <a:pt x="1746300" y="5415307"/>
                  <a:pt x="1749938" y="5379473"/>
                  <a:pt x="1757125" y="5356307"/>
                </a:cubicBezTo>
                <a:cubicBezTo>
                  <a:pt x="1758904" y="5350578"/>
                  <a:pt x="1760471" y="5345437"/>
                  <a:pt x="1760608" y="5344889"/>
                </a:cubicBezTo>
                <a:cubicBezTo>
                  <a:pt x="1760743" y="5344362"/>
                  <a:pt x="1762340" y="5340510"/>
                  <a:pt x="1764159" y="5336346"/>
                </a:cubicBezTo>
                <a:cubicBezTo>
                  <a:pt x="1765975" y="5332182"/>
                  <a:pt x="1767460" y="5328057"/>
                  <a:pt x="1767460" y="5327158"/>
                </a:cubicBezTo>
                <a:cubicBezTo>
                  <a:pt x="1767460" y="5322818"/>
                  <a:pt x="1798486" y="5262605"/>
                  <a:pt x="1803662" y="5256897"/>
                </a:cubicBezTo>
                <a:cubicBezTo>
                  <a:pt x="1805256" y="5255118"/>
                  <a:pt x="1806560" y="5252732"/>
                  <a:pt x="1806560" y="5251579"/>
                </a:cubicBezTo>
                <a:cubicBezTo>
                  <a:pt x="1806560" y="5250406"/>
                  <a:pt x="1810030" y="5245069"/>
                  <a:pt x="1814272" y="5239693"/>
                </a:cubicBezTo>
                <a:cubicBezTo>
                  <a:pt x="1818514" y="5234336"/>
                  <a:pt x="1823740" y="5226673"/>
                  <a:pt x="1825888" y="5222665"/>
                </a:cubicBezTo>
                <a:cubicBezTo>
                  <a:pt x="1833124" y="5209157"/>
                  <a:pt x="2174346" y="4791792"/>
                  <a:pt x="2377252" y="4548263"/>
                </a:cubicBezTo>
                <a:cubicBezTo>
                  <a:pt x="2550618" y="4340157"/>
                  <a:pt x="2681267" y="4186966"/>
                  <a:pt x="2698999" y="4170955"/>
                </a:cubicBezTo>
                <a:cubicBezTo>
                  <a:pt x="2706134" y="4164504"/>
                  <a:pt x="2713993" y="4157231"/>
                  <a:pt x="2716457" y="4154827"/>
                </a:cubicBezTo>
                <a:cubicBezTo>
                  <a:pt x="2718920" y="4152403"/>
                  <a:pt x="2721579" y="4150428"/>
                  <a:pt x="2722341" y="4150428"/>
                </a:cubicBezTo>
                <a:cubicBezTo>
                  <a:pt x="2723104" y="4150428"/>
                  <a:pt x="2727502" y="4147339"/>
                  <a:pt x="2732096" y="4143586"/>
                </a:cubicBezTo>
                <a:cubicBezTo>
                  <a:pt x="2736690" y="4139813"/>
                  <a:pt x="2741109" y="4136744"/>
                  <a:pt x="2741910" y="4136744"/>
                </a:cubicBezTo>
                <a:cubicBezTo>
                  <a:pt x="2742731" y="4136744"/>
                  <a:pt x="2746602" y="4134202"/>
                  <a:pt x="2750512" y="4131093"/>
                </a:cubicBezTo>
                <a:cubicBezTo>
                  <a:pt x="2754422" y="4127985"/>
                  <a:pt x="2758078" y="4125444"/>
                  <a:pt x="2758606" y="4125444"/>
                </a:cubicBezTo>
                <a:cubicBezTo>
                  <a:pt x="2759153" y="4125444"/>
                  <a:pt x="2764999" y="4122844"/>
                  <a:pt x="2771587" y="4119638"/>
                </a:cubicBezTo>
                <a:cubicBezTo>
                  <a:pt x="2786835" y="4112248"/>
                  <a:pt x="2811468" y="4105640"/>
                  <a:pt x="2824097" y="4105523"/>
                </a:cubicBezTo>
                <a:cubicBezTo>
                  <a:pt x="2840479" y="4105386"/>
                  <a:pt x="2841515" y="4105523"/>
                  <a:pt x="2846129" y="4108553"/>
                </a:cubicBezTo>
                <a:cubicBezTo>
                  <a:pt x="2848593" y="4110175"/>
                  <a:pt x="2851466" y="4110958"/>
                  <a:pt x="2852522" y="4110293"/>
                </a:cubicBezTo>
                <a:cubicBezTo>
                  <a:pt x="2853578" y="4109648"/>
                  <a:pt x="2864995" y="4117311"/>
                  <a:pt x="2877878" y="4127321"/>
                </a:cubicBezTo>
                <a:cubicBezTo>
                  <a:pt x="2890781" y="4137350"/>
                  <a:pt x="2911093" y="4153009"/>
                  <a:pt x="2923037" y="4162158"/>
                </a:cubicBezTo>
                <a:cubicBezTo>
                  <a:pt x="2935002" y="4171288"/>
                  <a:pt x="2945774" y="4179674"/>
                  <a:pt x="2947005" y="4180789"/>
                </a:cubicBezTo>
                <a:cubicBezTo>
                  <a:pt x="2951834" y="4185207"/>
                  <a:pt x="3110166" y="4303834"/>
                  <a:pt x="3134936" y="4321624"/>
                </a:cubicBezTo>
                <a:cubicBezTo>
                  <a:pt x="3137086" y="4323168"/>
                  <a:pt x="3154251" y="4335700"/>
                  <a:pt x="3173057" y="4349483"/>
                </a:cubicBezTo>
                <a:cubicBezTo>
                  <a:pt x="3191884" y="4363265"/>
                  <a:pt x="3217396" y="4381759"/>
                  <a:pt x="3229751" y="4390575"/>
                </a:cubicBezTo>
                <a:cubicBezTo>
                  <a:pt x="3242126" y="4399392"/>
                  <a:pt x="3263005" y="4414270"/>
                  <a:pt x="3276162" y="4423673"/>
                </a:cubicBezTo>
                <a:cubicBezTo>
                  <a:pt x="3290648" y="4434015"/>
                  <a:pt x="3300071" y="4442050"/>
                  <a:pt x="3300110" y="4444083"/>
                </a:cubicBezTo>
                <a:cubicBezTo>
                  <a:pt x="3300130" y="4445940"/>
                  <a:pt x="3301889" y="4448384"/>
                  <a:pt x="3304040" y="4449537"/>
                </a:cubicBezTo>
                <a:cubicBezTo>
                  <a:pt x="3306190" y="4450690"/>
                  <a:pt x="3307950" y="4453173"/>
                  <a:pt x="3307950" y="4455070"/>
                </a:cubicBezTo>
                <a:cubicBezTo>
                  <a:pt x="3307950" y="4456966"/>
                  <a:pt x="3308868" y="4459430"/>
                  <a:pt x="3309983" y="4460543"/>
                </a:cubicBezTo>
                <a:cubicBezTo>
                  <a:pt x="3311625" y="4462205"/>
                  <a:pt x="3314459" y="4480113"/>
                  <a:pt x="3314244" y="4487659"/>
                </a:cubicBezTo>
                <a:cubicBezTo>
                  <a:pt x="3313854" y="4502008"/>
                  <a:pt x="3308145" y="4530531"/>
                  <a:pt x="3303414" y="4541890"/>
                </a:cubicBezTo>
                <a:cubicBezTo>
                  <a:pt x="3301948" y="4545389"/>
                  <a:pt x="3300716" y="4548693"/>
                  <a:pt x="3300677" y="4549240"/>
                </a:cubicBezTo>
                <a:cubicBezTo>
                  <a:pt x="3300540" y="4551215"/>
                  <a:pt x="3278039" y="4593539"/>
                  <a:pt x="3271450" y="4604233"/>
                </a:cubicBezTo>
                <a:cubicBezTo>
                  <a:pt x="3267716" y="4610294"/>
                  <a:pt x="3232938" y="4655160"/>
                  <a:pt x="3194151" y="4703936"/>
                </a:cubicBezTo>
                <a:cubicBezTo>
                  <a:pt x="3054860" y="4879179"/>
                  <a:pt x="2899832" y="5076200"/>
                  <a:pt x="2649148" y="5396696"/>
                </a:cubicBezTo>
                <a:cubicBezTo>
                  <a:pt x="2500844" y="5586307"/>
                  <a:pt x="2433770" y="5671954"/>
                  <a:pt x="2427181" y="5680165"/>
                </a:cubicBezTo>
                <a:cubicBezTo>
                  <a:pt x="2418892" y="5690507"/>
                  <a:pt x="2362941" y="5746653"/>
                  <a:pt x="2351896" y="5755724"/>
                </a:cubicBezTo>
                <a:cubicBezTo>
                  <a:pt x="2337664" y="5767434"/>
                  <a:pt x="2312601" y="5785029"/>
                  <a:pt x="2302142" y="5790679"/>
                </a:cubicBezTo>
                <a:cubicBezTo>
                  <a:pt x="2287988" y="5798342"/>
                  <a:pt x="2275496" y="5804579"/>
                  <a:pt x="2269885" y="5806807"/>
                </a:cubicBezTo>
                <a:cubicBezTo>
                  <a:pt x="2267207" y="5807863"/>
                  <a:pt x="2263238" y="5809525"/>
                  <a:pt x="2261088" y="5810502"/>
                </a:cubicBezTo>
                <a:cubicBezTo>
                  <a:pt x="2258937" y="5811460"/>
                  <a:pt x="2253659" y="5812614"/>
                  <a:pt x="2249358" y="5813063"/>
                </a:cubicBezTo>
                <a:cubicBezTo>
                  <a:pt x="2245057" y="5813493"/>
                  <a:pt x="2241538" y="5814041"/>
                  <a:pt x="2241538" y="5814256"/>
                </a:cubicBezTo>
                <a:cubicBezTo>
                  <a:pt x="2241538" y="5819984"/>
                  <a:pt x="2219545" y="5814217"/>
                  <a:pt x="2207913" y="5805439"/>
                </a:cubicBezTo>
                <a:close/>
                <a:moveTo>
                  <a:pt x="7411430" y="5716938"/>
                </a:moveTo>
                <a:cubicBezTo>
                  <a:pt x="7218965" y="5712754"/>
                  <a:pt x="6883826" y="5688454"/>
                  <a:pt x="6872096" y="5677819"/>
                </a:cubicBezTo>
                <a:cubicBezTo>
                  <a:pt x="6869946" y="5675864"/>
                  <a:pt x="6865957" y="5672521"/>
                  <a:pt x="6863201" y="5670371"/>
                </a:cubicBezTo>
                <a:cubicBezTo>
                  <a:pt x="6860464" y="5668220"/>
                  <a:pt x="6858196" y="5665366"/>
                  <a:pt x="6858196" y="5664017"/>
                </a:cubicBezTo>
                <a:cubicBezTo>
                  <a:pt x="6858177" y="5662668"/>
                  <a:pt x="6857278" y="5661573"/>
                  <a:pt x="6856163" y="5661573"/>
                </a:cubicBezTo>
                <a:cubicBezTo>
                  <a:pt x="6855068" y="5661573"/>
                  <a:pt x="6853289" y="5659149"/>
                  <a:pt x="6852194" y="5656197"/>
                </a:cubicBezTo>
                <a:cubicBezTo>
                  <a:pt x="6851119" y="5653245"/>
                  <a:pt x="6849692" y="5649511"/>
                  <a:pt x="6849028" y="5647889"/>
                </a:cubicBezTo>
                <a:cubicBezTo>
                  <a:pt x="6845059" y="5638329"/>
                  <a:pt x="6843671" y="5625758"/>
                  <a:pt x="6843945" y="5601947"/>
                </a:cubicBezTo>
                <a:cubicBezTo>
                  <a:pt x="6844199" y="5580521"/>
                  <a:pt x="6845274" y="5572017"/>
                  <a:pt x="6850318" y="5552096"/>
                </a:cubicBezTo>
                <a:cubicBezTo>
                  <a:pt x="6851276" y="5548342"/>
                  <a:pt x="6853035" y="5541304"/>
                  <a:pt x="6854247" y="5536456"/>
                </a:cubicBezTo>
                <a:cubicBezTo>
                  <a:pt x="6856495" y="5527463"/>
                  <a:pt x="6869750" y="5497220"/>
                  <a:pt x="6962200" y="5290131"/>
                </a:cubicBezTo>
                <a:cubicBezTo>
                  <a:pt x="7101882" y="4977259"/>
                  <a:pt x="7289324" y="4563785"/>
                  <a:pt x="7305178" y="4533561"/>
                </a:cubicBezTo>
                <a:cubicBezTo>
                  <a:pt x="7334131" y="4478412"/>
                  <a:pt x="7386016" y="4428932"/>
                  <a:pt x="7426640" y="4417730"/>
                </a:cubicBezTo>
                <a:cubicBezTo>
                  <a:pt x="7431097" y="4416498"/>
                  <a:pt x="7477547" y="4415540"/>
                  <a:pt x="7547281" y="4415228"/>
                </a:cubicBezTo>
                <a:cubicBezTo>
                  <a:pt x="7698790" y="4414543"/>
                  <a:pt x="7808483" y="4410438"/>
                  <a:pt x="7942183" y="4400448"/>
                </a:cubicBezTo>
                <a:cubicBezTo>
                  <a:pt x="7997664" y="4396304"/>
                  <a:pt x="8011583" y="4396402"/>
                  <a:pt x="8019716" y="4400995"/>
                </a:cubicBezTo>
                <a:cubicBezTo>
                  <a:pt x="8026715" y="4404964"/>
                  <a:pt x="8037037" y="4416674"/>
                  <a:pt x="8038327" y="4422109"/>
                </a:cubicBezTo>
                <a:cubicBezTo>
                  <a:pt x="8038973" y="4424807"/>
                  <a:pt x="8040185" y="4427896"/>
                  <a:pt x="8041025" y="4428971"/>
                </a:cubicBezTo>
                <a:cubicBezTo>
                  <a:pt x="8044310" y="4433233"/>
                  <a:pt x="8046050" y="4465177"/>
                  <a:pt x="8043840" y="4480778"/>
                </a:cubicBezTo>
                <a:cubicBezTo>
                  <a:pt x="8040517" y="4504159"/>
                  <a:pt x="8034046" y="4524705"/>
                  <a:pt x="8012111" y="4581458"/>
                </a:cubicBezTo>
                <a:cubicBezTo>
                  <a:pt x="7987694" y="4644603"/>
                  <a:pt x="7967401" y="4697680"/>
                  <a:pt x="7939231" y="4772067"/>
                </a:cubicBezTo>
                <a:cubicBezTo>
                  <a:pt x="7927227" y="4803796"/>
                  <a:pt x="7907892" y="4854820"/>
                  <a:pt x="7896261" y="4885454"/>
                </a:cubicBezTo>
                <a:cubicBezTo>
                  <a:pt x="7830574" y="5058468"/>
                  <a:pt x="7655800" y="5529809"/>
                  <a:pt x="7655800" y="5533719"/>
                </a:cubicBezTo>
                <a:cubicBezTo>
                  <a:pt x="7655800" y="5534481"/>
                  <a:pt x="7652770" y="5541343"/>
                  <a:pt x="7649076" y="5548968"/>
                </a:cubicBezTo>
                <a:cubicBezTo>
                  <a:pt x="7645361" y="5556592"/>
                  <a:pt x="7640532" y="5566797"/>
                  <a:pt x="7638343" y="5571645"/>
                </a:cubicBezTo>
                <a:cubicBezTo>
                  <a:pt x="7630836" y="5588243"/>
                  <a:pt x="7612830" y="5619073"/>
                  <a:pt x="7608666" y="5622474"/>
                </a:cubicBezTo>
                <a:cubicBezTo>
                  <a:pt x="7608021" y="5623002"/>
                  <a:pt x="7606106" y="5626091"/>
                  <a:pt x="7604444" y="5629317"/>
                </a:cubicBezTo>
                <a:cubicBezTo>
                  <a:pt x="7602762" y="5632542"/>
                  <a:pt x="7599791" y="5636941"/>
                  <a:pt x="7597816" y="5639111"/>
                </a:cubicBezTo>
                <a:cubicBezTo>
                  <a:pt x="7595842" y="5641261"/>
                  <a:pt x="7590993" y="5646989"/>
                  <a:pt x="7587045" y="5651818"/>
                </a:cubicBezTo>
                <a:cubicBezTo>
                  <a:pt x="7569137" y="5673733"/>
                  <a:pt x="7546987" y="5694065"/>
                  <a:pt x="7534593" y="5699949"/>
                </a:cubicBezTo>
                <a:cubicBezTo>
                  <a:pt x="7532990" y="5700712"/>
                  <a:pt x="7530957" y="5702510"/>
                  <a:pt x="7530096" y="5703937"/>
                </a:cubicBezTo>
                <a:cubicBezTo>
                  <a:pt x="7529236" y="5705364"/>
                  <a:pt x="7527203" y="5706537"/>
                  <a:pt x="7525561" y="5706537"/>
                </a:cubicBezTo>
                <a:cubicBezTo>
                  <a:pt x="7523919" y="5706537"/>
                  <a:pt x="7521260" y="5707847"/>
                  <a:pt x="7519657" y="5709470"/>
                </a:cubicBezTo>
                <a:cubicBezTo>
                  <a:pt x="7518034" y="5711073"/>
                  <a:pt x="7515122" y="5712402"/>
                  <a:pt x="7513186" y="5712402"/>
                </a:cubicBezTo>
                <a:cubicBezTo>
                  <a:pt x="7511231" y="5712402"/>
                  <a:pt x="7507106" y="5713712"/>
                  <a:pt x="7504037" y="5715315"/>
                </a:cubicBezTo>
                <a:cubicBezTo>
                  <a:pt x="7498407" y="5718248"/>
                  <a:pt x="7483607" y="5718502"/>
                  <a:pt x="7411430" y="5716938"/>
                </a:cubicBezTo>
                <a:close/>
                <a:moveTo>
                  <a:pt x="7790888" y="5709704"/>
                </a:moveTo>
                <a:cubicBezTo>
                  <a:pt x="7789441" y="5707965"/>
                  <a:pt x="7786744" y="5706537"/>
                  <a:pt x="7784887" y="5706537"/>
                </a:cubicBezTo>
                <a:cubicBezTo>
                  <a:pt x="7763499" y="5706537"/>
                  <a:pt x="7741701" y="5625563"/>
                  <a:pt x="7754350" y="5593150"/>
                </a:cubicBezTo>
                <a:cubicBezTo>
                  <a:pt x="7754976" y="5591547"/>
                  <a:pt x="7755875" y="5587578"/>
                  <a:pt x="7756324" y="5584352"/>
                </a:cubicBezTo>
                <a:cubicBezTo>
                  <a:pt x="7759628" y="5560619"/>
                  <a:pt x="7764301" y="5546231"/>
                  <a:pt x="7809891" y="5419158"/>
                </a:cubicBezTo>
                <a:cubicBezTo>
                  <a:pt x="7822813" y="5383148"/>
                  <a:pt x="7843477" y="5325516"/>
                  <a:pt x="7855832" y="5291108"/>
                </a:cubicBezTo>
                <a:cubicBezTo>
                  <a:pt x="7937921" y="5062241"/>
                  <a:pt x="8057271" y="4736506"/>
                  <a:pt x="8123799" y="4559660"/>
                </a:cubicBezTo>
                <a:cubicBezTo>
                  <a:pt x="8161098" y="4460504"/>
                  <a:pt x="8205124" y="4399275"/>
                  <a:pt x="8257009" y="4374428"/>
                </a:cubicBezTo>
                <a:cubicBezTo>
                  <a:pt x="8261271" y="4372375"/>
                  <a:pt x="8266979" y="4369579"/>
                  <a:pt x="8269677" y="4368230"/>
                </a:cubicBezTo>
                <a:cubicBezTo>
                  <a:pt x="8272395" y="4366862"/>
                  <a:pt x="8293938" y="4362972"/>
                  <a:pt x="8317574" y="4359590"/>
                </a:cubicBezTo>
                <a:cubicBezTo>
                  <a:pt x="8478858" y="4336423"/>
                  <a:pt x="8679261" y="4297539"/>
                  <a:pt x="8835794" y="4259027"/>
                </a:cubicBezTo>
                <a:cubicBezTo>
                  <a:pt x="8861561" y="4252692"/>
                  <a:pt x="8883515" y="4250522"/>
                  <a:pt x="8883515" y="4254334"/>
                </a:cubicBezTo>
                <a:cubicBezTo>
                  <a:pt x="8883515" y="4255214"/>
                  <a:pt x="8885314" y="4255957"/>
                  <a:pt x="8887503" y="4255957"/>
                </a:cubicBezTo>
                <a:cubicBezTo>
                  <a:pt x="8905977" y="4255957"/>
                  <a:pt x="8920405" y="4299768"/>
                  <a:pt x="8914853" y="4339043"/>
                </a:cubicBezTo>
                <a:cubicBezTo>
                  <a:pt x="8913621" y="4347645"/>
                  <a:pt x="8912390" y="4356872"/>
                  <a:pt x="8912077" y="4359570"/>
                </a:cubicBezTo>
                <a:cubicBezTo>
                  <a:pt x="8911373" y="4365826"/>
                  <a:pt x="8909672" y="4371554"/>
                  <a:pt x="8879605" y="4470025"/>
                </a:cubicBezTo>
                <a:cubicBezTo>
                  <a:pt x="8798670" y="4734942"/>
                  <a:pt x="8694197" y="5091214"/>
                  <a:pt x="8607885" y="5396676"/>
                </a:cubicBezTo>
                <a:cubicBezTo>
                  <a:pt x="8596938" y="5435385"/>
                  <a:pt x="8586889" y="5468814"/>
                  <a:pt x="8585520" y="5470965"/>
                </a:cubicBezTo>
                <a:cubicBezTo>
                  <a:pt x="8584171" y="5473115"/>
                  <a:pt x="8581943" y="5478394"/>
                  <a:pt x="8580555" y="5482695"/>
                </a:cubicBezTo>
                <a:cubicBezTo>
                  <a:pt x="8564485" y="5532917"/>
                  <a:pt x="8492797" y="5634204"/>
                  <a:pt x="8473287" y="5634204"/>
                </a:cubicBezTo>
                <a:cubicBezTo>
                  <a:pt x="8472153" y="5634204"/>
                  <a:pt x="8470530" y="5635318"/>
                  <a:pt x="8469670" y="5636687"/>
                </a:cubicBezTo>
                <a:cubicBezTo>
                  <a:pt x="8466327" y="5642024"/>
                  <a:pt x="8446151" y="5650254"/>
                  <a:pt x="8429984" y="5652874"/>
                </a:cubicBezTo>
                <a:cubicBezTo>
                  <a:pt x="8304085" y="5673244"/>
                  <a:pt x="8066733" y="5697681"/>
                  <a:pt x="7900190" y="5707378"/>
                </a:cubicBezTo>
                <a:cubicBezTo>
                  <a:pt x="7802774" y="5713048"/>
                  <a:pt x="7793840" y="5713243"/>
                  <a:pt x="7790907" y="5709704"/>
                </a:cubicBezTo>
                <a:close/>
                <a:moveTo>
                  <a:pt x="6446658" y="5618408"/>
                </a:moveTo>
                <a:cubicBezTo>
                  <a:pt x="6216129" y="5575184"/>
                  <a:pt x="5876787" y="5494483"/>
                  <a:pt x="5876787" y="5482871"/>
                </a:cubicBezTo>
                <a:cubicBezTo>
                  <a:pt x="5876787" y="5481443"/>
                  <a:pt x="5874754" y="5479762"/>
                  <a:pt x="5872290" y="5479136"/>
                </a:cubicBezTo>
                <a:cubicBezTo>
                  <a:pt x="5869475" y="5478433"/>
                  <a:pt x="5866777" y="5475422"/>
                  <a:pt x="5865077" y="5471102"/>
                </a:cubicBezTo>
                <a:cubicBezTo>
                  <a:pt x="5863591" y="5467309"/>
                  <a:pt x="5861792" y="5464201"/>
                  <a:pt x="5861088" y="5464201"/>
                </a:cubicBezTo>
                <a:cubicBezTo>
                  <a:pt x="5856123" y="5464201"/>
                  <a:pt x="5852506" y="5419412"/>
                  <a:pt x="5855791" y="5398710"/>
                </a:cubicBezTo>
                <a:cubicBezTo>
                  <a:pt x="5858469" y="5381779"/>
                  <a:pt x="5866406" y="5352807"/>
                  <a:pt x="5869143" y="5349933"/>
                </a:cubicBezTo>
                <a:cubicBezTo>
                  <a:pt x="5870120" y="5348917"/>
                  <a:pt x="5870922" y="5346473"/>
                  <a:pt x="5870922" y="5344499"/>
                </a:cubicBezTo>
                <a:cubicBezTo>
                  <a:pt x="5870922" y="5342524"/>
                  <a:pt x="5873287" y="5336326"/>
                  <a:pt x="5876200" y="5330716"/>
                </a:cubicBezTo>
                <a:cubicBezTo>
                  <a:pt x="5879113" y="5325105"/>
                  <a:pt x="5881264" y="5319768"/>
                  <a:pt x="5881029" y="5318849"/>
                </a:cubicBezTo>
                <a:cubicBezTo>
                  <a:pt x="5880775" y="5317930"/>
                  <a:pt x="5881342" y="5316171"/>
                  <a:pt x="5882300" y="5314939"/>
                </a:cubicBezTo>
                <a:cubicBezTo>
                  <a:pt x="5883258" y="5313708"/>
                  <a:pt x="5887129" y="5306983"/>
                  <a:pt x="5890902" y="5299984"/>
                </a:cubicBezTo>
                <a:cubicBezTo>
                  <a:pt x="5894674" y="5293005"/>
                  <a:pt x="5907870" y="5268803"/>
                  <a:pt x="5920226" y="5246223"/>
                </a:cubicBezTo>
                <a:cubicBezTo>
                  <a:pt x="5939736" y="5210603"/>
                  <a:pt x="5952541" y="5187378"/>
                  <a:pt x="5978992" y="5139677"/>
                </a:cubicBezTo>
                <a:cubicBezTo>
                  <a:pt x="5982276" y="5133773"/>
                  <a:pt x="5986890" y="5125406"/>
                  <a:pt x="5989256" y="5121105"/>
                </a:cubicBezTo>
                <a:cubicBezTo>
                  <a:pt x="5991621" y="5116804"/>
                  <a:pt x="5996215" y="5108457"/>
                  <a:pt x="5999461" y="5102533"/>
                </a:cubicBezTo>
                <a:cubicBezTo>
                  <a:pt x="6002706" y="5096629"/>
                  <a:pt x="6010193" y="5082983"/>
                  <a:pt x="6016097" y="5072231"/>
                </a:cubicBezTo>
                <a:cubicBezTo>
                  <a:pt x="6035920" y="5036064"/>
                  <a:pt x="6039635" y="5029340"/>
                  <a:pt x="6057660" y="4996965"/>
                </a:cubicBezTo>
                <a:cubicBezTo>
                  <a:pt x="6067532" y="4979234"/>
                  <a:pt x="6078929" y="4958550"/>
                  <a:pt x="6083016" y="4951024"/>
                </a:cubicBezTo>
                <a:cubicBezTo>
                  <a:pt x="6087082" y="4943497"/>
                  <a:pt x="6093377" y="4932393"/>
                  <a:pt x="6096993" y="4926332"/>
                </a:cubicBezTo>
                <a:cubicBezTo>
                  <a:pt x="6100610" y="4920272"/>
                  <a:pt x="6103562" y="4914935"/>
                  <a:pt x="6103562" y="4914446"/>
                </a:cubicBezTo>
                <a:cubicBezTo>
                  <a:pt x="6103562" y="4913938"/>
                  <a:pt x="6110678" y="4900859"/>
                  <a:pt x="6119377" y="4885376"/>
                </a:cubicBezTo>
                <a:cubicBezTo>
                  <a:pt x="6128077" y="4869873"/>
                  <a:pt x="6138771" y="4850597"/>
                  <a:pt x="6143170" y="4842523"/>
                </a:cubicBezTo>
                <a:cubicBezTo>
                  <a:pt x="6147568" y="4834469"/>
                  <a:pt x="6165632" y="4801919"/>
                  <a:pt x="6183344" y="4770190"/>
                </a:cubicBezTo>
                <a:cubicBezTo>
                  <a:pt x="6201036" y="4738480"/>
                  <a:pt x="6219687" y="4705050"/>
                  <a:pt x="6224770" y="4695901"/>
                </a:cubicBezTo>
                <a:cubicBezTo>
                  <a:pt x="6229872" y="4686771"/>
                  <a:pt x="6235756" y="4676215"/>
                  <a:pt x="6237868" y="4672442"/>
                </a:cubicBezTo>
                <a:cubicBezTo>
                  <a:pt x="6239999" y="4668688"/>
                  <a:pt x="6248561" y="4653283"/>
                  <a:pt x="6256929" y="4638230"/>
                </a:cubicBezTo>
                <a:cubicBezTo>
                  <a:pt x="6265316" y="4623177"/>
                  <a:pt x="6277671" y="4601184"/>
                  <a:pt x="6284416" y="4589356"/>
                </a:cubicBezTo>
                <a:cubicBezTo>
                  <a:pt x="6291160" y="4577528"/>
                  <a:pt x="6299097" y="4563453"/>
                  <a:pt x="6302069" y="4558077"/>
                </a:cubicBezTo>
                <a:cubicBezTo>
                  <a:pt x="6334677" y="4498959"/>
                  <a:pt x="6380130" y="4418864"/>
                  <a:pt x="6381968" y="4417320"/>
                </a:cubicBezTo>
                <a:cubicBezTo>
                  <a:pt x="6383219" y="4416244"/>
                  <a:pt x="6386386" y="4411846"/>
                  <a:pt x="6388967" y="4407545"/>
                </a:cubicBezTo>
                <a:cubicBezTo>
                  <a:pt x="6407187" y="4377204"/>
                  <a:pt x="6470704" y="4324459"/>
                  <a:pt x="6489002" y="4324459"/>
                </a:cubicBezTo>
                <a:cubicBezTo>
                  <a:pt x="6490859" y="4324459"/>
                  <a:pt x="6492931" y="4323560"/>
                  <a:pt x="6493596" y="4322484"/>
                </a:cubicBezTo>
                <a:cubicBezTo>
                  <a:pt x="6494280" y="4321390"/>
                  <a:pt x="6495688" y="4321018"/>
                  <a:pt x="6496724" y="4321663"/>
                </a:cubicBezTo>
                <a:cubicBezTo>
                  <a:pt x="6497780" y="4322308"/>
                  <a:pt x="6499872" y="4321820"/>
                  <a:pt x="6501377" y="4320588"/>
                </a:cubicBezTo>
                <a:cubicBezTo>
                  <a:pt x="6502863" y="4319337"/>
                  <a:pt x="6505697" y="4318516"/>
                  <a:pt x="6507633" y="4318750"/>
                </a:cubicBezTo>
                <a:cubicBezTo>
                  <a:pt x="6509588" y="4319005"/>
                  <a:pt x="6512520" y="4318614"/>
                  <a:pt x="6514162" y="4317871"/>
                </a:cubicBezTo>
                <a:cubicBezTo>
                  <a:pt x="6515824" y="4317147"/>
                  <a:pt x="6533419" y="4319630"/>
                  <a:pt x="6553262" y="4323384"/>
                </a:cubicBezTo>
                <a:cubicBezTo>
                  <a:pt x="6694253" y="4350030"/>
                  <a:pt x="6857258" y="4373196"/>
                  <a:pt x="7022276" y="4390028"/>
                </a:cubicBezTo>
                <a:cubicBezTo>
                  <a:pt x="7050173" y="4392863"/>
                  <a:pt x="7062861" y="4396167"/>
                  <a:pt x="7065089" y="4401191"/>
                </a:cubicBezTo>
                <a:cubicBezTo>
                  <a:pt x="7065442" y="4401993"/>
                  <a:pt x="7066986" y="4402657"/>
                  <a:pt x="7068511" y="4402657"/>
                </a:cubicBezTo>
                <a:cubicBezTo>
                  <a:pt x="7070036" y="4402657"/>
                  <a:pt x="7071287" y="4403987"/>
                  <a:pt x="7071287" y="4405590"/>
                </a:cubicBezTo>
                <a:cubicBezTo>
                  <a:pt x="7071287" y="4407212"/>
                  <a:pt x="7072049" y="4408522"/>
                  <a:pt x="7072968" y="4408522"/>
                </a:cubicBezTo>
                <a:cubicBezTo>
                  <a:pt x="7084913" y="4408522"/>
                  <a:pt x="7088060" y="4478060"/>
                  <a:pt x="7077054" y="4498626"/>
                </a:cubicBezTo>
                <a:cubicBezTo>
                  <a:pt x="7076018" y="4500542"/>
                  <a:pt x="7075197" y="4503513"/>
                  <a:pt x="7075197" y="4505234"/>
                </a:cubicBezTo>
                <a:cubicBezTo>
                  <a:pt x="7075197" y="4506954"/>
                  <a:pt x="7063193" y="4533190"/>
                  <a:pt x="7048511" y="4563531"/>
                </a:cubicBezTo>
                <a:cubicBezTo>
                  <a:pt x="6927226" y="4814313"/>
                  <a:pt x="6756753" y="5172208"/>
                  <a:pt x="6637208" y="5427056"/>
                </a:cubicBezTo>
                <a:cubicBezTo>
                  <a:pt x="6604775" y="5496203"/>
                  <a:pt x="6598890" y="5506388"/>
                  <a:pt x="6571912" y="5540111"/>
                </a:cubicBezTo>
                <a:cubicBezTo>
                  <a:pt x="6551091" y="5566132"/>
                  <a:pt x="6515941" y="5599093"/>
                  <a:pt x="6509001" y="5599093"/>
                </a:cubicBezTo>
                <a:cubicBezTo>
                  <a:pt x="6507691" y="5599093"/>
                  <a:pt x="6506343" y="5599836"/>
                  <a:pt x="6505971" y="5600754"/>
                </a:cubicBezTo>
                <a:cubicBezTo>
                  <a:pt x="6504935" y="5603413"/>
                  <a:pt x="6486969" y="5612778"/>
                  <a:pt x="6482883" y="5612778"/>
                </a:cubicBezTo>
                <a:cubicBezTo>
                  <a:pt x="6480850" y="5612778"/>
                  <a:pt x="6478680" y="5613559"/>
                  <a:pt x="6478094" y="5614517"/>
                </a:cubicBezTo>
                <a:cubicBezTo>
                  <a:pt x="6477507" y="5615475"/>
                  <a:pt x="6474145" y="5616707"/>
                  <a:pt x="6470645" y="5617235"/>
                </a:cubicBezTo>
                <a:cubicBezTo>
                  <a:pt x="6467146" y="5617782"/>
                  <a:pt x="6462512" y="5618682"/>
                  <a:pt x="6460362" y="5619229"/>
                </a:cubicBezTo>
                <a:cubicBezTo>
                  <a:pt x="6458211" y="5619796"/>
                  <a:pt x="6452053" y="5619424"/>
                  <a:pt x="6446677" y="5618408"/>
                </a:cubicBezTo>
                <a:close/>
                <a:moveTo>
                  <a:pt x="8752533" y="5592993"/>
                </a:moveTo>
                <a:cubicBezTo>
                  <a:pt x="8752533" y="5591703"/>
                  <a:pt x="8750402" y="5591351"/>
                  <a:pt x="8746922" y="5592133"/>
                </a:cubicBezTo>
                <a:cubicBezTo>
                  <a:pt x="8742836" y="5593032"/>
                  <a:pt x="8740979" y="5592524"/>
                  <a:pt x="8740139" y="5590315"/>
                </a:cubicBezTo>
                <a:cubicBezTo>
                  <a:pt x="8739493" y="5588653"/>
                  <a:pt x="8737617" y="5587285"/>
                  <a:pt x="8735974" y="5587285"/>
                </a:cubicBezTo>
                <a:cubicBezTo>
                  <a:pt x="8734332" y="5587285"/>
                  <a:pt x="8732983" y="5586405"/>
                  <a:pt x="8732983" y="5585330"/>
                </a:cubicBezTo>
                <a:cubicBezTo>
                  <a:pt x="8732983" y="5584255"/>
                  <a:pt x="8731849" y="5583375"/>
                  <a:pt x="8730480" y="5583375"/>
                </a:cubicBezTo>
                <a:cubicBezTo>
                  <a:pt x="8729092" y="5583375"/>
                  <a:pt x="8726415" y="5580775"/>
                  <a:pt x="8724538" y="5577588"/>
                </a:cubicBezTo>
                <a:cubicBezTo>
                  <a:pt x="8722661" y="5574402"/>
                  <a:pt x="8719963" y="5570648"/>
                  <a:pt x="8718556" y="5569241"/>
                </a:cubicBezTo>
                <a:cubicBezTo>
                  <a:pt x="8705301" y="5555986"/>
                  <a:pt x="8700531" y="5492137"/>
                  <a:pt x="8709406" y="5446528"/>
                </a:cubicBezTo>
                <a:cubicBezTo>
                  <a:pt x="8711753" y="5434466"/>
                  <a:pt x="8744381" y="5311577"/>
                  <a:pt x="8767038" y="5229527"/>
                </a:cubicBezTo>
                <a:cubicBezTo>
                  <a:pt x="8849518" y="4930809"/>
                  <a:pt x="8906994" y="4729878"/>
                  <a:pt x="9013716" y="4367390"/>
                </a:cubicBezTo>
                <a:cubicBezTo>
                  <a:pt x="9017665" y="4353959"/>
                  <a:pt x="9022552" y="4339903"/>
                  <a:pt x="9024546" y="4336150"/>
                </a:cubicBezTo>
                <a:cubicBezTo>
                  <a:pt x="9026559" y="4332396"/>
                  <a:pt x="9028182" y="4328134"/>
                  <a:pt x="9028182" y="4326668"/>
                </a:cubicBezTo>
                <a:cubicBezTo>
                  <a:pt x="9028182" y="4316678"/>
                  <a:pt x="9062941" y="4257052"/>
                  <a:pt x="9084348" y="4230347"/>
                </a:cubicBezTo>
                <a:cubicBezTo>
                  <a:pt x="9098854" y="4212205"/>
                  <a:pt x="9132010" y="4181668"/>
                  <a:pt x="9137151" y="4181668"/>
                </a:cubicBezTo>
                <a:cubicBezTo>
                  <a:pt x="9138188" y="4181668"/>
                  <a:pt x="9141081" y="4179890"/>
                  <a:pt x="9143583" y="4177719"/>
                </a:cubicBezTo>
                <a:cubicBezTo>
                  <a:pt x="9146086" y="4175549"/>
                  <a:pt x="9158324" y="4170642"/>
                  <a:pt x="9170758" y="4166811"/>
                </a:cubicBezTo>
                <a:cubicBezTo>
                  <a:pt x="9341112" y="4114418"/>
                  <a:pt x="9549023" y="4040090"/>
                  <a:pt x="9696290" y="3978959"/>
                </a:cubicBezTo>
                <a:cubicBezTo>
                  <a:pt x="9698245" y="3978138"/>
                  <a:pt x="9698734" y="4038956"/>
                  <a:pt x="9698734" y="4279221"/>
                </a:cubicBezTo>
                <a:lnTo>
                  <a:pt x="9698734" y="4580500"/>
                </a:lnTo>
                <a:lnTo>
                  <a:pt x="9686886" y="4633753"/>
                </a:lnTo>
                <a:cubicBezTo>
                  <a:pt x="9657718" y="4764970"/>
                  <a:pt x="9611386" y="4982381"/>
                  <a:pt x="9578483" y="5142532"/>
                </a:cubicBezTo>
                <a:cubicBezTo>
                  <a:pt x="9569197" y="5187691"/>
                  <a:pt x="9560420" y="5227064"/>
                  <a:pt x="9558973" y="5229996"/>
                </a:cubicBezTo>
                <a:cubicBezTo>
                  <a:pt x="9557527" y="5232948"/>
                  <a:pt x="9555728" y="5238227"/>
                  <a:pt x="9554985" y="5241726"/>
                </a:cubicBezTo>
                <a:cubicBezTo>
                  <a:pt x="9554223" y="5245245"/>
                  <a:pt x="9552503" y="5250308"/>
                  <a:pt x="9551153" y="5252987"/>
                </a:cubicBezTo>
                <a:cubicBezTo>
                  <a:pt x="9549785" y="5255684"/>
                  <a:pt x="9546676" y="5263152"/>
                  <a:pt x="9544232" y="5269604"/>
                </a:cubicBezTo>
                <a:cubicBezTo>
                  <a:pt x="9523237" y="5324890"/>
                  <a:pt x="9473816" y="5396266"/>
                  <a:pt x="9446915" y="5410185"/>
                </a:cubicBezTo>
                <a:cubicBezTo>
                  <a:pt x="9443865" y="5411749"/>
                  <a:pt x="9440248" y="5414408"/>
                  <a:pt x="9438860" y="5416069"/>
                </a:cubicBezTo>
                <a:cubicBezTo>
                  <a:pt x="9434579" y="5421231"/>
                  <a:pt x="9320781" y="5456244"/>
                  <a:pt x="9200219" y="5489498"/>
                </a:cubicBezTo>
                <a:cubicBezTo>
                  <a:pt x="8999854" y="5544765"/>
                  <a:pt x="8752533" y="5601947"/>
                  <a:pt x="8752533" y="5592993"/>
                </a:cubicBezTo>
                <a:close/>
                <a:moveTo>
                  <a:pt x="5617755" y="5408054"/>
                </a:moveTo>
                <a:cubicBezTo>
                  <a:pt x="5585107" y="5399863"/>
                  <a:pt x="5350179" y="5316562"/>
                  <a:pt x="5252177" y="5278421"/>
                </a:cubicBezTo>
                <a:cubicBezTo>
                  <a:pt x="5134352" y="5232558"/>
                  <a:pt x="5079163" y="5209157"/>
                  <a:pt x="5079163" y="5204992"/>
                </a:cubicBezTo>
                <a:cubicBezTo>
                  <a:pt x="5079163" y="5203428"/>
                  <a:pt x="5077834" y="5201649"/>
                  <a:pt x="5076231" y="5201024"/>
                </a:cubicBezTo>
                <a:cubicBezTo>
                  <a:pt x="5064950" y="5196684"/>
                  <a:pt x="5058812" y="5157780"/>
                  <a:pt x="5064540" y="5126951"/>
                </a:cubicBezTo>
                <a:cubicBezTo>
                  <a:pt x="5067785" y="5109532"/>
                  <a:pt x="5074647" y="5085994"/>
                  <a:pt x="5078909" y="5077666"/>
                </a:cubicBezTo>
                <a:cubicBezTo>
                  <a:pt x="5079886" y="5075770"/>
                  <a:pt x="5084422" y="5066366"/>
                  <a:pt x="5088977" y="5056787"/>
                </a:cubicBezTo>
                <a:cubicBezTo>
                  <a:pt x="5097579" y="5038723"/>
                  <a:pt x="5106884" y="5023924"/>
                  <a:pt x="5235912" y="4823013"/>
                </a:cubicBezTo>
                <a:cubicBezTo>
                  <a:pt x="5473928" y="4452450"/>
                  <a:pt x="5630911" y="4213085"/>
                  <a:pt x="5650657" y="4190681"/>
                </a:cubicBezTo>
                <a:cubicBezTo>
                  <a:pt x="5712863" y="4120068"/>
                  <a:pt x="5744651" y="4111955"/>
                  <a:pt x="5839643" y="4142354"/>
                </a:cubicBezTo>
                <a:cubicBezTo>
                  <a:pt x="5974339" y="4185500"/>
                  <a:pt x="6092165" y="4219086"/>
                  <a:pt x="6224770" y="4252125"/>
                </a:cubicBezTo>
                <a:cubicBezTo>
                  <a:pt x="6256811" y="4260121"/>
                  <a:pt x="6281405" y="4267237"/>
                  <a:pt x="6282656" y="4268860"/>
                </a:cubicBezTo>
                <a:cubicBezTo>
                  <a:pt x="6283849" y="4270424"/>
                  <a:pt x="6285627" y="4271714"/>
                  <a:pt x="6286605" y="4271714"/>
                </a:cubicBezTo>
                <a:cubicBezTo>
                  <a:pt x="6288873" y="4271714"/>
                  <a:pt x="6295148" y="4278908"/>
                  <a:pt x="6295148" y="4281509"/>
                </a:cubicBezTo>
                <a:cubicBezTo>
                  <a:pt x="6295148" y="4282564"/>
                  <a:pt x="6295950" y="4283444"/>
                  <a:pt x="6296947" y="4283444"/>
                </a:cubicBezTo>
                <a:cubicBezTo>
                  <a:pt x="6306135" y="4283444"/>
                  <a:pt x="6308188" y="4330852"/>
                  <a:pt x="6300211" y="4358710"/>
                </a:cubicBezTo>
                <a:cubicBezTo>
                  <a:pt x="6299918" y="4359785"/>
                  <a:pt x="6298941" y="4363304"/>
                  <a:pt x="6298061" y="4366530"/>
                </a:cubicBezTo>
                <a:cubicBezTo>
                  <a:pt x="6297201" y="4369755"/>
                  <a:pt x="6295266" y="4374271"/>
                  <a:pt x="6293780" y="4376558"/>
                </a:cubicBezTo>
                <a:cubicBezTo>
                  <a:pt x="6292314" y="4378846"/>
                  <a:pt x="6290320" y="4383381"/>
                  <a:pt x="6289401" y="4386646"/>
                </a:cubicBezTo>
                <a:cubicBezTo>
                  <a:pt x="6288462" y="4389911"/>
                  <a:pt x="6241993" y="4472489"/>
                  <a:pt x="6186140" y="4570158"/>
                </a:cubicBezTo>
                <a:cubicBezTo>
                  <a:pt x="6130286" y="4667828"/>
                  <a:pt x="6065440" y="4781607"/>
                  <a:pt x="6042040" y="4823013"/>
                </a:cubicBezTo>
                <a:cubicBezTo>
                  <a:pt x="5973675" y="4943868"/>
                  <a:pt x="5865018" y="5136745"/>
                  <a:pt x="5821207" y="5214982"/>
                </a:cubicBezTo>
                <a:cubicBezTo>
                  <a:pt x="5798921" y="5254766"/>
                  <a:pt x="5778315" y="5290404"/>
                  <a:pt x="5775402" y="5294158"/>
                </a:cubicBezTo>
                <a:cubicBezTo>
                  <a:pt x="5772509" y="5297931"/>
                  <a:pt x="5768462" y="5303640"/>
                  <a:pt x="5766429" y="5306866"/>
                </a:cubicBezTo>
                <a:cubicBezTo>
                  <a:pt x="5746411" y="5338673"/>
                  <a:pt x="5701114" y="5380079"/>
                  <a:pt x="5670167" y="5394858"/>
                </a:cubicBezTo>
                <a:cubicBezTo>
                  <a:pt x="5661761" y="5398866"/>
                  <a:pt x="5653276" y="5402971"/>
                  <a:pt x="5651302" y="5403988"/>
                </a:cubicBezTo>
                <a:cubicBezTo>
                  <a:pt x="5649327" y="5405004"/>
                  <a:pt x="5643326" y="5406138"/>
                  <a:pt x="5637969" y="5406510"/>
                </a:cubicBezTo>
                <a:cubicBezTo>
                  <a:pt x="5632592" y="5406881"/>
                  <a:pt x="5627686" y="5407702"/>
                  <a:pt x="5627060" y="5408347"/>
                </a:cubicBezTo>
                <a:cubicBezTo>
                  <a:pt x="5625789" y="5409618"/>
                  <a:pt x="5623678" y="5409560"/>
                  <a:pt x="5617755" y="5408074"/>
                </a:cubicBezTo>
                <a:close/>
                <a:moveTo>
                  <a:pt x="9693064" y="5268255"/>
                </a:moveTo>
                <a:cubicBezTo>
                  <a:pt x="9690835" y="5261530"/>
                  <a:pt x="9688627" y="5252948"/>
                  <a:pt x="9688157" y="5249194"/>
                </a:cubicBezTo>
                <a:cubicBezTo>
                  <a:pt x="9687668" y="5245421"/>
                  <a:pt x="9687160" y="5242352"/>
                  <a:pt x="9686984" y="5242352"/>
                </a:cubicBezTo>
                <a:cubicBezTo>
                  <a:pt x="9681882" y="5242352"/>
                  <a:pt x="9685029" y="5176431"/>
                  <a:pt x="9691716" y="5143626"/>
                </a:cubicBezTo>
                <a:lnTo>
                  <a:pt x="9698303" y="5111370"/>
                </a:lnTo>
                <a:lnTo>
                  <a:pt x="9698519" y="5195922"/>
                </a:lnTo>
                <a:cubicBezTo>
                  <a:pt x="9698655" y="5242430"/>
                  <a:pt x="9698381" y="5280474"/>
                  <a:pt x="9697932" y="5280474"/>
                </a:cubicBezTo>
                <a:cubicBezTo>
                  <a:pt x="9697482" y="5280474"/>
                  <a:pt x="9695292" y="5274980"/>
                  <a:pt x="9693064" y="5268255"/>
                </a:cubicBezTo>
                <a:close/>
                <a:moveTo>
                  <a:pt x="1567273" y="5263387"/>
                </a:moveTo>
                <a:cubicBezTo>
                  <a:pt x="1566555" y="5262664"/>
                  <a:pt x="1563040" y="5262273"/>
                  <a:pt x="1559460" y="5262527"/>
                </a:cubicBezTo>
                <a:cubicBezTo>
                  <a:pt x="1553650" y="5262918"/>
                  <a:pt x="1549516" y="5259986"/>
                  <a:pt x="1520918" y="5235177"/>
                </a:cubicBezTo>
                <a:cubicBezTo>
                  <a:pt x="1429469" y="5155845"/>
                  <a:pt x="1251310" y="4998021"/>
                  <a:pt x="1170218" y="4924495"/>
                </a:cubicBezTo>
                <a:cubicBezTo>
                  <a:pt x="1165917" y="4920585"/>
                  <a:pt x="1151841" y="4907956"/>
                  <a:pt x="1138939" y="4896383"/>
                </a:cubicBezTo>
                <a:cubicBezTo>
                  <a:pt x="1108258" y="4868915"/>
                  <a:pt x="1106133" y="4866511"/>
                  <a:pt x="1107524" y="4860978"/>
                </a:cubicBezTo>
                <a:cubicBezTo>
                  <a:pt x="1108144" y="4858495"/>
                  <a:pt x="1107806" y="4855954"/>
                  <a:pt x="1106774" y="4855328"/>
                </a:cubicBezTo>
                <a:cubicBezTo>
                  <a:pt x="1105740" y="4854683"/>
                  <a:pt x="1105011" y="4851770"/>
                  <a:pt x="1105151" y="4848838"/>
                </a:cubicBezTo>
                <a:cubicBezTo>
                  <a:pt x="1105292" y="4845925"/>
                  <a:pt x="1105100" y="4842660"/>
                  <a:pt x="1104725" y="4841585"/>
                </a:cubicBezTo>
                <a:cubicBezTo>
                  <a:pt x="1103834" y="4839024"/>
                  <a:pt x="1106606" y="4813101"/>
                  <a:pt x="1108176" y="4809328"/>
                </a:cubicBezTo>
                <a:cubicBezTo>
                  <a:pt x="1108844" y="4807705"/>
                  <a:pt x="1109526" y="4805516"/>
                  <a:pt x="1109693" y="4804441"/>
                </a:cubicBezTo>
                <a:cubicBezTo>
                  <a:pt x="1109857" y="4803366"/>
                  <a:pt x="1110455" y="4801156"/>
                  <a:pt x="1111020" y="4799553"/>
                </a:cubicBezTo>
                <a:cubicBezTo>
                  <a:pt x="1111585" y="4797931"/>
                  <a:pt x="1113585" y="4791342"/>
                  <a:pt x="1115468" y="4784891"/>
                </a:cubicBezTo>
                <a:cubicBezTo>
                  <a:pt x="1120320" y="4768235"/>
                  <a:pt x="1138303" y="4729234"/>
                  <a:pt x="1150622" y="4708648"/>
                </a:cubicBezTo>
                <a:cubicBezTo>
                  <a:pt x="1153194" y="4704346"/>
                  <a:pt x="1157028" y="4697739"/>
                  <a:pt x="1159143" y="4693986"/>
                </a:cubicBezTo>
                <a:cubicBezTo>
                  <a:pt x="1161259" y="4690212"/>
                  <a:pt x="1165716" y="4683722"/>
                  <a:pt x="1169047" y="4679538"/>
                </a:cubicBezTo>
                <a:cubicBezTo>
                  <a:pt x="1172380" y="4675355"/>
                  <a:pt x="1175107" y="4671034"/>
                  <a:pt x="1175107" y="4669939"/>
                </a:cubicBezTo>
                <a:cubicBezTo>
                  <a:pt x="1175107" y="4668825"/>
                  <a:pt x="1180575" y="4661260"/>
                  <a:pt x="1187260" y="4653087"/>
                </a:cubicBezTo>
                <a:cubicBezTo>
                  <a:pt x="1203918" y="4632756"/>
                  <a:pt x="1312082" y="4502908"/>
                  <a:pt x="1336390" y="4474053"/>
                </a:cubicBezTo>
                <a:cubicBezTo>
                  <a:pt x="1532081" y="4241784"/>
                  <a:pt x="1672037" y="4079248"/>
                  <a:pt x="1822080" y="3910046"/>
                </a:cubicBezTo>
                <a:cubicBezTo>
                  <a:pt x="1937847" y="3779494"/>
                  <a:pt x="2064223" y="3640262"/>
                  <a:pt x="2066960" y="3640262"/>
                </a:cubicBezTo>
                <a:cubicBezTo>
                  <a:pt x="2067977" y="3640262"/>
                  <a:pt x="2073881" y="3635863"/>
                  <a:pt x="2080058" y="3630487"/>
                </a:cubicBezTo>
                <a:cubicBezTo>
                  <a:pt x="2086236" y="3625111"/>
                  <a:pt x="2092199" y="3620712"/>
                  <a:pt x="2093294" y="3620712"/>
                </a:cubicBezTo>
                <a:cubicBezTo>
                  <a:pt x="2094388" y="3620712"/>
                  <a:pt x="2096871" y="3618953"/>
                  <a:pt x="2098826" y="3616802"/>
                </a:cubicBezTo>
                <a:cubicBezTo>
                  <a:pt x="2100762" y="3614652"/>
                  <a:pt x="2103460" y="3612892"/>
                  <a:pt x="2104828" y="3612892"/>
                </a:cubicBezTo>
                <a:cubicBezTo>
                  <a:pt x="2106177" y="3612892"/>
                  <a:pt x="2107584" y="3612091"/>
                  <a:pt x="2107936" y="3611113"/>
                </a:cubicBezTo>
                <a:cubicBezTo>
                  <a:pt x="2108836" y="3608689"/>
                  <a:pt x="2139118" y="3594574"/>
                  <a:pt x="2154543" y="3589413"/>
                </a:cubicBezTo>
                <a:cubicBezTo>
                  <a:pt x="2167973" y="3584897"/>
                  <a:pt x="2198471" y="3582278"/>
                  <a:pt x="2200445" y="3585484"/>
                </a:cubicBezTo>
                <a:cubicBezTo>
                  <a:pt x="2201071" y="3586481"/>
                  <a:pt x="2202791" y="3586833"/>
                  <a:pt x="2204296" y="3586266"/>
                </a:cubicBezTo>
                <a:cubicBezTo>
                  <a:pt x="2205782" y="3585679"/>
                  <a:pt x="2209242" y="3586676"/>
                  <a:pt x="2211960" y="3588475"/>
                </a:cubicBezTo>
                <a:cubicBezTo>
                  <a:pt x="2214697" y="3590254"/>
                  <a:pt x="2217668" y="3591271"/>
                  <a:pt x="2218568" y="3590704"/>
                </a:cubicBezTo>
                <a:cubicBezTo>
                  <a:pt x="2220014" y="3589804"/>
                  <a:pt x="2229398" y="3597077"/>
                  <a:pt x="2249397" y="3614554"/>
                </a:cubicBezTo>
                <a:cubicBezTo>
                  <a:pt x="2252642" y="3617408"/>
                  <a:pt x="2260560" y="3624114"/>
                  <a:pt x="2266992" y="3629471"/>
                </a:cubicBezTo>
                <a:cubicBezTo>
                  <a:pt x="2273424" y="3634808"/>
                  <a:pt x="2279113" y="3639675"/>
                  <a:pt x="2279660" y="3640242"/>
                </a:cubicBezTo>
                <a:cubicBezTo>
                  <a:pt x="2280774" y="3641474"/>
                  <a:pt x="2319991" y="3674786"/>
                  <a:pt x="2356861" y="3705851"/>
                </a:cubicBezTo>
                <a:cubicBezTo>
                  <a:pt x="2409020" y="3749798"/>
                  <a:pt x="2524753" y="3845806"/>
                  <a:pt x="2568838" y="3881699"/>
                </a:cubicBezTo>
                <a:cubicBezTo>
                  <a:pt x="2644983" y="3943691"/>
                  <a:pt x="2649284" y="3947327"/>
                  <a:pt x="2648248" y="3948989"/>
                </a:cubicBezTo>
                <a:cubicBezTo>
                  <a:pt x="2647720" y="3949849"/>
                  <a:pt x="2648913" y="3952058"/>
                  <a:pt x="2650907" y="3953877"/>
                </a:cubicBezTo>
                <a:cubicBezTo>
                  <a:pt x="2654191" y="3956829"/>
                  <a:pt x="2655951" y="3961696"/>
                  <a:pt x="2658121" y="3973582"/>
                </a:cubicBezTo>
                <a:cubicBezTo>
                  <a:pt x="2662969" y="4000307"/>
                  <a:pt x="2651024" y="4046092"/>
                  <a:pt x="2630615" y="4079151"/>
                </a:cubicBezTo>
                <a:cubicBezTo>
                  <a:pt x="2627956" y="4083451"/>
                  <a:pt x="2624339" y="4089609"/>
                  <a:pt x="2622579" y="4092835"/>
                </a:cubicBezTo>
                <a:cubicBezTo>
                  <a:pt x="2620820" y="4096061"/>
                  <a:pt x="2616109" y="4102649"/>
                  <a:pt x="2612120" y="4107497"/>
                </a:cubicBezTo>
                <a:cubicBezTo>
                  <a:pt x="2608133" y="4112326"/>
                  <a:pt x="2604379" y="4117604"/>
                  <a:pt x="2603773" y="4119227"/>
                </a:cubicBezTo>
                <a:cubicBezTo>
                  <a:pt x="2603147" y="4120830"/>
                  <a:pt x="2590127" y="4136665"/>
                  <a:pt x="2574840" y="4154416"/>
                </a:cubicBezTo>
                <a:cubicBezTo>
                  <a:pt x="2531752" y="4204385"/>
                  <a:pt x="2461295" y="4286611"/>
                  <a:pt x="2450700" y="4299279"/>
                </a:cubicBezTo>
                <a:cubicBezTo>
                  <a:pt x="2444991" y="4306102"/>
                  <a:pt x="2361534" y="4404632"/>
                  <a:pt x="2353186" y="4414426"/>
                </a:cubicBezTo>
                <a:cubicBezTo>
                  <a:pt x="2343665" y="4425550"/>
                  <a:pt x="2295574" y="4482811"/>
                  <a:pt x="2261244" y="4523904"/>
                </a:cubicBezTo>
                <a:cubicBezTo>
                  <a:pt x="2241011" y="4548087"/>
                  <a:pt x="2221148" y="4571840"/>
                  <a:pt x="2217101" y="4576688"/>
                </a:cubicBezTo>
                <a:cubicBezTo>
                  <a:pt x="2198646" y="4598701"/>
                  <a:pt x="2107917" y="4708081"/>
                  <a:pt x="2084144" y="4736936"/>
                </a:cubicBezTo>
                <a:cubicBezTo>
                  <a:pt x="2069639" y="4754570"/>
                  <a:pt x="2042387" y="4787530"/>
                  <a:pt x="2023619" y="4810169"/>
                </a:cubicBezTo>
                <a:cubicBezTo>
                  <a:pt x="2004832" y="4832827"/>
                  <a:pt x="1982389" y="4860040"/>
                  <a:pt x="1973767" y="4870675"/>
                </a:cubicBezTo>
                <a:cubicBezTo>
                  <a:pt x="1938517" y="4914016"/>
                  <a:pt x="1887368" y="4976497"/>
                  <a:pt x="1857447" y="5012741"/>
                </a:cubicBezTo>
                <a:cubicBezTo>
                  <a:pt x="1838588" y="5035595"/>
                  <a:pt x="1831720" y="5044002"/>
                  <a:pt x="1816006" y="5063473"/>
                </a:cubicBezTo>
                <a:cubicBezTo>
                  <a:pt x="1811236" y="5069377"/>
                  <a:pt x="1801655" y="5081146"/>
                  <a:pt x="1794718" y="5089591"/>
                </a:cubicBezTo>
                <a:cubicBezTo>
                  <a:pt x="1787782" y="5098056"/>
                  <a:pt x="1777268" y="5110920"/>
                  <a:pt x="1771355" y="5118192"/>
                </a:cubicBezTo>
                <a:cubicBezTo>
                  <a:pt x="1740093" y="5156666"/>
                  <a:pt x="1687475" y="5206068"/>
                  <a:pt x="1655832" y="5226673"/>
                </a:cubicBezTo>
                <a:cubicBezTo>
                  <a:pt x="1647868" y="5231854"/>
                  <a:pt x="1639153" y="5237562"/>
                  <a:pt x="1636464" y="5239341"/>
                </a:cubicBezTo>
                <a:cubicBezTo>
                  <a:pt x="1629022" y="5244248"/>
                  <a:pt x="1606747" y="5254590"/>
                  <a:pt x="1600227" y="5256154"/>
                </a:cubicBezTo>
                <a:cubicBezTo>
                  <a:pt x="1597041" y="5256916"/>
                  <a:pt x="1593399" y="5258363"/>
                  <a:pt x="1592134" y="5259360"/>
                </a:cubicBezTo>
                <a:cubicBezTo>
                  <a:pt x="1590871" y="5260337"/>
                  <a:pt x="1588671" y="5260963"/>
                  <a:pt x="1587246" y="5260728"/>
                </a:cubicBezTo>
                <a:cubicBezTo>
                  <a:pt x="1585823" y="5260494"/>
                  <a:pt x="1583080" y="5260983"/>
                  <a:pt x="1581153" y="5261823"/>
                </a:cubicBezTo>
                <a:cubicBezTo>
                  <a:pt x="1579225" y="5262664"/>
                  <a:pt x="1577129" y="5262840"/>
                  <a:pt x="1576496" y="5262214"/>
                </a:cubicBezTo>
                <a:cubicBezTo>
                  <a:pt x="1575865" y="5261569"/>
                  <a:pt x="1573818" y="5261882"/>
                  <a:pt x="1571951" y="5262879"/>
                </a:cubicBezTo>
                <a:cubicBezTo>
                  <a:pt x="1570084" y="5263876"/>
                  <a:pt x="1567968" y="5264110"/>
                  <a:pt x="1567251" y="5263387"/>
                </a:cubicBezTo>
                <a:close/>
                <a:moveTo>
                  <a:pt x="4789829" y="5080794"/>
                </a:moveTo>
                <a:cubicBezTo>
                  <a:pt x="4706117" y="5041519"/>
                  <a:pt x="4684828" y="5031138"/>
                  <a:pt x="4585536" y="4981208"/>
                </a:cubicBezTo>
                <a:cubicBezTo>
                  <a:pt x="4440849" y="4908464"/>
                  <a:pt x="4339093" y="4853979"/>
                  <a:pt x="4335476" y="4847333"/>
                </a:cubicBezTo>
                <a:cubicBezTo>
                  <a:pt x="4334304" y="4845182"/>
                  <a:pt x="4332251" y="4842719"/>
                  <a:pt x="4330902" y="4841859"/>
                </a:cubicBezTo>
                <a:cubicBezTo>
                  <a:pt x="4329553" y="4840998"/>
                  <a:pt x="4328458" y="4838633"/>
                  <a:pt x="4328458" y="4836600"/>
                </a:cubicBezTo>
                <a:cubicBezTo>
                  <a:pt x="4328458" y="4834567"/>
                  <a:pt x="4327559" y="4832338"/>
                  <a:pt x="4326484" y="4831673"/>
                </a:cubicBezTo>
                <a:cubicBezTo>
                  <a:pt x="4325389" y="4830989"/>
                  <a:pt x="4324959" y="4829679"/>
                  <a:pt x="4325526" y="4828760"/>
                </a:cubicBezTo>
                <a:cubicBezTo>
                  <a:pt x="4326093" y="4827822"/>
                  <a:pt x="4325624" y="4826493"/>
                  <a:pt x="4324451" y="4825769"/>
                </a:cubicBezTo>
                <a:cubicBezTo>
                  <a:pt x="4323277" y="4825046"/>
                  <a:pt x="4322789" y="4823247"/>
                  <a:pt x="4323356" y="4821781"/>
                </a:cubicBezTo>
                <a:cubicBezTo>
                  <a:pt x="4323923" y="4820315"/>
                  <a:pt x="4323747" y="4818731"/>
                  <a:pt x="4322984" y="4818242"/>
                </a:cubicBezTo>
                <a:cubicBezTo>
                  <a:pt x="4321323" y="4817207"/>
                  <a:pt x="4321557" y="4791812"/>
                  <a:pt x="4323336" y="4780786"/>
                </a:cubicBezTo>
                <a:cubicBezTo>
                  <a:pt x="4330804" y="4734727"/>
                  <a:pt x="4342964" y="4712382"/>
                  <a:pt x="4412717" y="4616647"/>
                </a:cubicBezTo>
                <a:cubicBezTo>
                  <a:pt x="4657908" y="4280081"/>
                  <a:pt x="4931290" y="3914034"/>
                  <a:pt x="4952794" y="3893488"/>
                </a:cubicBezTo>
                <a:cubicBezTo>
                  <a:pt x="5009547" y="3839238"/>
                  <a:pt x="5051696" y="3829541"/>
                  <a:pt x="5111361" y="3857008"/>
                </a:cubicBezTo>
                <a:cubicBezTo>
                  <a:pt x="5247172" y="3919508"/>
                  <a:pt x="5401595" y="3984589"/>
                  <a:pt x="5527826" y="4032525"/>
                </a:cubicBezTo>
                <a:cubicBezTo>
                  <a:pt x="5550817" y="4041263"/>
                  <a:pt x="5568060" y="4053501"/>
                  <a:pt x="5564795" y="4058779"/>
                </a:cubicBezTo>
                <a:cubicBezTo>
                  <a:pt x="5564228" y="4059698"/>
                  <a:pt x="5564560" y="4060461"/>
                  <a:pt x="5565518" y="4060461"/>
                </a:cubicBezTo>
                <a:cubicBezTo>
                  <a:pt x="5572556" y="4060461"/>
                  <a:pt x="5575019" y="4098192"/>
                  <a:pt x="5569350" y="4119110"/>
                </a:cubicBezTo>
                <a:cubicBezTo>
                  <a:pt x="5568920" y="4120733"/>
                  <a:pt x="5567493" y="4126011"/>
                  <a:pt x="5566182" y="4130840"/>
                </a:cubicBezTo>
                <a:cubicBezTo>
                  <a:pt x="5560845" y="4150565"/>
                  <a:pt x="5543231" y="4179127"/>
                  <a:pt x="5453499" y="4313628"/>
                </a:cubicBezTo>
                <a:cubicBezTo>
                  <a:pt x="5401849" y="4391045"/>
                  <a:pt x="5341910" y="4481227"/>
                  <a:pt x="5320307" y="4514012"/>
                </a:cubicBezTo>
                <a:cubicBezTo>
                  <a:pt x="5240252" y="4635512"/>
                  <a:pt x="5208523" y="4683761"/>
                  <a:pt x="5192433" y="4708472"/>
                </a:cubicBezTo>
                <a:cubicBezTo>
                  <a:pt x="5183363" y="4722411"/>
                  <a:pt x="5165377" y="4749897"/>
                  <a:pt x="5152474" y="4769525"/>
                </a:cubicBezTo>
                <a:cubicBezTo>
                  <a:pt x="5139571" y="4789133"/>
                  <a:pt x="5122290" y="4815564"/>
                  <a:pt x="5114078" y="4828233"/>
                </a:cubicBezTo>
                <a:cubicBezTo>
                  <a:pt x="5105868" y="4840881"/>
                  <a:pt x="5089681" y="4865768"/>
                  <a:pt x="5078088" y="4883499"/>
                </a:cubicBezTo>
                <a:cubicBezTo>
                  <a:pt x="5066515" y="4901250"/>
                  <a:pt x="5044756" y="4934660"/>
                  <a:pt x="5029742" y="4957749"/>
                </a:cubicBezTo>
                <a:cubicBezTo>
                  <a:pt x="5014728" y="4980837"/>
                  <a:pt x="5001375" y="5000640"/>
                  <a:pt x="5000046" y="5001735"/>
                </a:cubicBezTo>
                <a:cubicBezTo>
                  <a:pt x="4998736" y="5002830"/>
                  <a:pt x="4995608" y="5006818"/>
                  <a:pt x="4993125" y="5010572"/>
                </a:cubicBezTo>
                <a:cubicBezTo>
                  <a:pt x="4976528" y="5035634"/>
                  <a:pt x="4928905" y="5077255"/>
                  <a:pt x="4903217" y="5089161"/>
                </a:cubicBezTo>
                <a:cubicBezTo>
                  <a:pt x="4896218" y="5092406"/>
                  <a:pt x="4888984" y="5095847"/>
                  <a:pt x="4887147" y="5096786"/>
                </a:cubicBezTo>
                <a:cubicBezTo>
                  <a:pt x="4862006" y="5109649"/>
                  <a:pt x="4845584" y="5106951"/>
                  <a:pt x="4789829" y="5080794"/>
                </a:cubicBezTo>
                <a:close/>
                <a:moveTo>
                  <a:pt x="4120255" y="4725304"/>
                </a:moveTo>
                <a:cubicBezTo>
                  <a:pt x="4097616" y="4721511"/>
                  <a:pt x="3634819" y="4432842"/>
                  <a:pt x="3641172" y="4426469"/>
                </a:cubicBezTo>
                <a:cubicBezTo>
                  <a:pt x="3641798" y="4425843"/>
                  <a:pt x="3640645" y="4423517"/>
                  <a:pt x="3638650" y="4421288"/>
                </a:cubicBezTo>
                <a:cubicBezTo>
                  <a:pt x="3634291" y="4416460"/>
                  <a:pt x="3629306" y="4396910"/>
                  <a:pt x="3629638" y="4385962"/>
                </a:cubicBezTo>
                <a:cubicBezTo>
                  <a:pt x="3630010" y="4373841"/>
                  <a:pt x="3632707" y="4355015"/>
                  <a:pt x="3634545" y="4351554"/>
                </a:cubicBezTo>
                <a:cubicBezTo>
                  <a:pt x="3635464" y="4349854"/>
                  <a:pt x="3636617" y="4346335"/>
                  <a:pt x="3637126" y="4343735"/>
                </a:cubicBezTo>
                <a:cubicBezTo>
                  <a:pt x="3638377" y="4337303"/>
                  <a:pt x="3646979" y="4315309"/>
                  <a:pt x="3651964" y="4305809"/>
                </a:cubicBezTo>
                <a:cubicBezTo>
                  <a:pt x="3660644" y="4289289"/>
                  <a:pt x="3665981" y="4280355"/>
                  <a:pt x="3669461" y="4276543"/>
                </a:cubicBezTo>
                <a:cubicBezTo>
                  <a:pt x="3671455" y="4274353"/>
                  <a:pt x="3674446" y="4269935"/>
                  <a:pt x="3676108" y="4266709"/>
                </a:cubicBezTo>
                <a:cubicBezTo>
                  <a:pt x="3677789" y="4263484"/>
                  <a:pt x="3681190" y="4258635"/>
                  <a:pt x="3683673" y="4255957"/>
                </a:cubicBezTo>
                <a:cubicBezTo>
                  <a:pt x="3686156" y="4253259"/>
                  <a:pt x="3696674" y="4240513"/>
                  <a:pt x="3707016" y="4227610"/>
                </a:cubicBezTo>
                <a:cubicBezTo>
                  <a:pt x="3726467" y="4203349"/>
                  <a:pt x="3764863" y="4156156"/>
                  <a:pt x="3791665" y="4123587"/>
                </a:cubicBezTo>
                <a:cubicBezTo>
                  <a:pt x="3793249" y="4121651"/>
                  <a:pt x="3817705" y="4091936"/>
                  <a:pt x="3845994" y="4057529"/>
                </a:cubicBezTo>
                <a:cubicBezTo>
                  <a:pt x="3885230" y="4009808"/>
                  <a:pt x="3988530" y="3885316"/>
                  <a:pt x="4021197" y="3846393"/>
                </a:cubicBezTo>
                <a:cubicBezTo>
                  <a:pt x="4036387" y="3828270"/>
                  <a:pt x="4133099" y="3714101"/>
                  <a:pt x="4137126" y="3709546"/>
                </a:cubicBezTo>
                <a:cubicBezTo>
                  <a:pt x="4139961" y="3706320"/>
                  <a:pt x="4164105" y="3678168"/>
                  <a:pt x="4190790" y="3646987"/>
                </a:cubicBezTo>
                <a:cubicBezTo>
                  <a:pt x="4260367" y="3565661"/>
                  <a:pt x="4277962" y="3545407"/>
                  <a:pt x="4279565" y="3544762"/>
                </a:cubicBezTo>
                <a:cubicBezTo>
                  <a:pt x="4280347" y="3544449"/>
                  <a:pt x="4285000" y="3540363"/>
                  <a:pt x="4289907" y="3535652"/>
                </a:cubicBezTo>
                <a:cubicBezTo>
                  <a:pt x="4312173" y="3514323"/>
                  <a:pt x="4352739" y="3493308"/>
                  <a:pt x="4377332" y="3490375"/>
                </a:cubicBezTo>
                <a:cubicBezTo>
                  <a:pt x="4406070" y="3486934"/>
                  <a:pt x="4414340" y="3489241"/>
                  <a:pt x="4451464" y="3511058"/>
                </a:cubicBezTo>
                <a:cubicBezTo>
                  <a:pt x="4488042" y="3532543"/>
                  <a:pt x="4569251" y="3579013"/>
                  <a:pt x="4600198" y="3596178"/>
                </a:cubicBezTo>
                <a:cubicBezTo>
                  <a:pt x="4611478" y="3602433"/>
                  <a:pt x="4631712" y="3613674"/>
                  <a:pt x="4645162" y="3621142"/>
                </a:cubicBezTo>
                <a:cubicBezTo>
                  <a:pt x="4680136" y="3640594"/>
                  <a:pt x="4773505" y="3690387"/>
                  <a:pt x="4825507" y="3717307"/>
                </a:cubicBezTo>
                <a:cubicBezTo>
                  <a:pt x="4849964" y="3729975"/>
                  <a:pt x="4869982" y="3741450"/>
                  <a:pt x="4869982" y="3742819"/>
                </a:cubicBezTo>
                <a:cubicBezTo>
                  <a:pt x="4869982" y="3744187"/>
                  <a:pt x="4871292" y="3745791"/>
                  <a:pt x="4872915" y="3746416"/>
                </a:cubicBezTo>
                <a:cubicBezTo>
                  <a:pt x="4874518" y="3747042"/>
                  <a:pt x="4875847" y="3748899"/>
                  <a:pt x="4875847" y="3750541"/>
                </a:cubicBezTo>
                <a:cubicBezTo>
                  <a:pt x="4875847" y="3752183"/>
                  <a:pt x="4876609" y="3753532"/>
                  <a:pt x="4877548" y="3753532"/>
                </a:cubicBezTo>
                <a:cubicBezTo>
                  <a:pt x="4884175" y="3753532"/>
                  <a:pt x="4886286" y="3793648"/>
                  <a:pt x="4880676" y="3813237"/>
                </a:cubicBezTo>
                <a:cubicBezTo>
                  <a:pt x="4872406" y="3842053"/>
                  <a:pt x="4864157" y="3854799"/>
                  <a:pt x="4797747" y="3941208"/>
                </a:cubicBezTo>
                <a:cubicBezTo>
                  <a:pt x="4647606" y="4136528"/>
                  <a:pt x="4527141" y="4296327"/>
                  <a:pt x="4375162" y="4501617"/>
                </a:cubicBezTo>
                <a:cubicBezTo>
                  <a:pt x="4345838" y="4541225"/>
                  <a:pt x="4309143" y="4590744"/>
                  <a:pt x="4293640" y="4611642"/>
                </a:cubicBezTo>
                <a:cubicBezTo>
                  <a:pt x="4261149" y="4655395"/>
                  <a:pt x="4216771" y="4699733"/>
                  <a:pt x="4205433" y="4699733"/>
                </a:cubicBezTo>
                <a:cubicBezTo>
                  <a:pt x="4204279" y="4699733"/>
                  <a:pt x="4203321" y="4700378"/>
                  <a:pt x="4203321" y="4701199"/>
                </a:cubicBezTo>
                <a:cubicBezTo>
                  <a:pt x="4203321" y="4702001"/>
                  <a:pt x="4201327" y="4703643"/>
                  <a:pt x="4198923" y="4704835"/>
                </a:cubicBezTo>
                <a:cubicBezTo>
                  <a:pt x="4196518" y="4706048"/>
                  <a:pt x="4190418" y="4709293"/>
                  <a:pt x="4185355" y="4712069"/>
                </a:cubicBezTo>
                <a:cubicBezTo>
                  <a:pt x="4166079" y="4722645"/>
                  <a:pt x="4138221" y="4728295"/>
                  <a:pt x="4120255" y="4725304"/>
                </a:cubicBezTo>
                <a:close/>
                <a:moveTo>
                  <a:pt x="904932" y="4682490"/>
                </a:moveTo>
                <a:cubicBezTo>
                  <a:pt x="878892" y="4658757"/>
                  <a:pt x="872572" y="4652951"/>
                  <a:pt x="857381" y="4638855"/>
                </a:cubicBezTo>
                <a:cubicBezTo>
                  <a:pt x="848762" y="4630879"/>
                  <a:pt x="830749" y="4614223"/>
                  <a:pt x="817352" y="4601848"/>
                </a:cubicBezTo>
                <a:cubicBezTo>
                  <a:pt x="803954" y="4589493"/>
                  <a:pt x="780178" y="4567499"/>
                  <a:pt x="764517" y="4552974"/>
                </a:cubicBezTo>
                <a:cubicBezTo>
                  <a:pt x="748856" y="4538468"/>
                  <a:pt x="725082" y="4516475"/>
                  <a:pt x="711686" y="4504120"/>
                </a:cubicBezTo>
                <a:cubicBezTo>
                  <a:pt x="698291" y="4491764"/>
                  <a:pt x="679854" y="4474561"/>
                  <a:pt x="670714" y="4465861"/>
                </a:cubicBezTo>
                <a:cubicBezTo>
                  <a:pt x="661575" y="4457161"/>
                  <a:pt x="627265" y="4425100"/>
                  <a:pt x="594471" y="4394622"/>
                </a:cubicBezTo>
                <a:cubicBezTo>
                  <a:pt x="482436" y="4290501"/>
                  <a:pt x="480719" y="4288820"/>
                  <a:pt x="481947" y="4283933"/>
                </a:cubicBezTo>
                <a:cubicBezTo>
                  <a:pt x="482555" y="4281509"/>
                  <a:pt x="482244" y="4279026"/>
                  <a:pt x="481257" y="4278400"/>
                </a:cubicBezTo>
                <a:cubicBezTo>
                  <a:pt x="479789" y="4277501"/>
                  <a:pt x="479677" y="4251382"/>
                  <a:pt x="481128" y="4248000"/>
                </a:cubicBezTo>
                <a:cubicBezTo>
                  <a:pt x="481359" y="4247472"/>
                  <a:pt x="481388" y="4246202"/>
                  <a:pt x="481194" y="4245185"/>
                </a:cubicBezTo>
                <a:cubicBezTo>
                  <a:pt x="480665" y="4242449"/>
                  <a:pt x="486907" y="4216252"/>
                  <a:pt x="489020" y="4212342"/>
                </a:cubicBezTo>
                <a:cubicBezTo>
                  <a:pt x="490031" y="4210485"/>
                  <a:pt x="490858" y="4207963"/>
                  <a:pt x="490858" y="4206751"/>
                </a:cubicBezTo>
                <a:cubicBezTo>
                  <a:pt x="490858" y="4203642"/>
                  <a:pt x="504484" y="4170193"/>
                  <a:pt x="509092" y="4161982"/>
                </a:cubicBezTo>
                <a:cubicBezTo>
                  <a:pt x="511205" y="4158209"/>
                  <a:pt x="515744" y="4149861"/>
                  <a:pt x="519177" y="4143410"/>
                </a:cubicBezTo>
                <a:cubicBezTo>
                  <a:pt x="527752" y="4127301"/>
                  <a:pt x="533822" y="4117135"/>
                  <a:pt x="539141" y="4110000"/>
                </a:cubicBezTo>
                <a:cubicBezTo>
                  <a:pt x="541618" y="4106656"/>
                  <a:pt x="543644" y="4103138"/>
                  <a:pt x="543646" y="4102180"/>
                </a:cubicBezTo>
                <a:cubicBezTo>
                  <a:pt x="543648" y="4101203"/>
                  <a:pt x="548926" y="4093949"/>
                  <a:pt x="555375" y="4086052"/>
                </a:cubicBezTo>
                <a:cubicBezTo>
                  <a:pt x="561825" y="4078153"/>
                  <a:pt x="567103" y="4070959"/>
                  <a:pt x="567103" y="4070060"/>
                </a:cubicBezTo>
                <a:cubicBezTo>
                  <a:pt x="567103" y="4068457"/>
                  <a:pt x="575963" y="4057607"/>
                  <a:pt x="618822" y="4006700"/>
                </a:cubicBezTo>
                <a:cubicBezTo>
                  <a:pt x="629621" y="3993855"/>
                  <a:pt x="644037" y="3976711"/>
                  <a:pt x="650854" y="3968578"/>
                </a:cubicBezTo>
                <a:cubicBezTo>
                  <a:pt x="671244" y="3944238"/>
                  <a:pt x="676986" y="3937494"/>
                  <a:pt x="739881" y="3864007"/>
                </a:cubicBezTo>
                <a:cubicBezTo>
                  <a:pt x="773084" y="3825220"/>
                  <a:pt x="803434" y="3789914"/>
                  <a:pt x="807327" y="3785574"/>
                </a:cubicBezTo>
                <a:cubicBezTo>
                  <a:pt x="811219" y="3781234"/>
                  <a:pt x="818802" y="3772437"/>
                  <a:pt x="824178" y="3766044"/>
                </a:cubicBezTo>
                <a:cubicBezTo>
                  <a:pt x="829555" y="3759632"/>
                  <a:pt x="837511" y="3750424"/>
                  <a:pt x="841861" y="3745595"/>
                </a:cubicBezTo>
                <a:cubicBezTo>
                  <a:pt x="846211" y="3740747"/>
                  <a:pt x="858490" y="3726671"/>
                  <a:pt x="869146" y="3714296"/>
                </a:cubicBezTo>
                <a:cubicBezTo>
                  <a:pt x="879805" y="3701941"/>
                  <a:pt x="889003" y="3691384"/>
                  <a:pt x="889586" y="3690837"/>
                </a:cubicBezTo>
                <a:cubicBezTo>
                  <a:pt x="890508" y="3689996"/>
                  <a:pt x="907274" y="3670955"/>
                  <a:pt x="923140" y="3652734"/>
                </a:cubicBezTo>
                <a:cubicBezTo>
                  <a:pt x="942518" y="3630487"/>
                  <a:pt x="1026992" y="3535378"/>
                  <a:pt x="1035140" y="3526620"/>
                </a:cubicBezTo>
                <a:cubicBezTo>
                  <a:pt x="1040647" y="3520716"/>
                  <a:pt x="1056574" y="3503121"/>
                  <a:pt x="1070531" y="3487521"/>
                </a:cubicBezTo>
                <a:cubicBezTo>
                  <a:pt x="1104471" y="3449614"/>
                  <a:pt x="1174419" y="3372804"/>
                  <a:pt x="1191607" y="3354583"/>
                </a:cubicBezTo>
                <a:cubicBezTo>
                  <a:pt x="1199214" y="3346529"/>
                  <a:pt x="1215984" y="3328485"/>
                  <a:pt x="1228875" y="3314507"/>
                </a:cubicBezTo>
                <a:cubicBezTo>
                  <a:pt x="1256930" y="3284088"/>
                  <a:pt x="1274286" y="3265496"/>
                  <a:pt x="1295469" y="3243170"/>
                </a:cubicBezTo>
                <a:cubicBezTo>
                  <a:pt x="1304150" y="3234021"/>
                  <a:pt x="1319546" y="3217736"/>
                  <a:pt x="1329680" y="3206984"/>
                </a:cubicBezTo>
                <a:cubicBezTo>
                  <a:pt x="1339815" y="3196232"/>
                  <a:pt x="1356418" y="3178657"/>
                  <a:pt x="1366580" y="3167885"/>
                </a:cubicBezTo>
                <a:cubicBezTo>
                  <a:pt x="1395824" y="3136938"/>
                  <a:pt x="1452937" y="3080889"/>
                  <a:pt x="1455238" y="3080889"/>
                </a:cubicBezTo>
                <a:cubicBezTo>
                  <a:pt x="1456389" y="3080889"/>
                  <a:pt x="1459335" y="3079012"/>
                  <a:pt x="1461783" y="3076706"/>
                </a:cubicBezTo>
                <a:cubicBezTo>
                  <a:pt x="1464232" y="3074399"/>
                  <a:pt x="1467953" y="3071544"/>
                  <a:pt x="1470050" y="3070352"/>
                </a:cubicBezTo>
                <a:cubicBezTo>
                  <a:pt x="1472150" y="3069159"/>
                  <a:pt x="1478560" y="3065386"/>
                  <a:pt x="1484298" y="3061965"/>
                </a:cubicBezTo>
                <a:cubicBezTo>
                  <a:pt x="1490034" y="3058544"/>
                  <a:pt x="1495297" y="3055905"/>
                  <a:pt x="1495989" y="3056100"/>
                </a:cubicBezTo>
                <a:cubicBezTo>
                  <a:pt x="1496683" y="3056296"/>
                  <a:pt x="1498882" y="3055044"/>
                  <a:pt x="1500876" y="3053324"/>
                </a:cubicBezTo>
                <a:cubicBezTo>
                  <a:pt x="1503908" y="3050724"/>
                  <a:pt x="1508092" y="3048476"/>
                  <a:pt x="1513300" y="3046677"/>
                </a:cubicBezTo>
                <a:cubicBezTo>
                  <a:pt x="1513838" y="3046501"/>
                  <a:pt x="1515597" y="3045778"/>
                  <a:pt x="1517210" y="3045074"/>
                </a:cubicBezTo>
                <a:cubicBezTo>
                  <a:pt x="1541541" y="3034576"/>
                  <a:pt x="1586505" y="3030803"/>
                  <a:pt x="1595049" y="3038525"/>
                </a:cubicBezTo>
                <a:cubicBezTo>
                  <a:pt x="1597029" y="3040324"/>
                  <a:pt x="1599772" y="3041790"/>
                  <a:pt x="1601146" y="3041790"/>
                </a:cubicBezTo>
                <a:cubicBezTo>
                  <a:pt x="1604698" y="3041790"/>
                  <a:pt x="1611009" y="3047264"/>
                  <a:pt x="1668819" y="3100439"/>
                </a:cubicBezTo>
                <a:cubicBezTo>
                  <a:pt x="1698327" y="3127593"/>
                  <a:pt x="1722336" y="3149391"/>
                  <a:pt x="1742032" y="3166907"/>
                </a:cubicBezTo>
                <a:cubicBezTo>
                  <a:pt x="1763334" y="3185870"/>
                  <a:pt x="1791698" y="3211480"/>
                  <a:pt x="1810389" y="3228645"/>
                </a:cubicBezTo>
                <a:cubicBezTo>
                  <a:pt x="1816338" y="3234119"/>
                  <a:pt x="1833964" y="3249895"/>
                  <a:pt x="1849555" y="3263736"/>
                </a:cubicBezTo>
                <a:cubicBezTo>
                  <a:pt x="1865146" y="3277558"/>
                  <a:pt x="1878342" y="3289366"/>
                  <a:pt x="1878879" y="3289972"/>
                </a:cubicBezTo>
                <a:cubicBezTo>
                  <a:pt x="1879417" y="3290558"/>
                  <a:pt x="1887331" y="3297655"/>
                  <a:pt x="1896464" y="3305709"/>
                </a:cubicBezTo>
                <a:cubicBezTo>
                  <a:pt x="1905598" y="3313783"/>
                  <a:pt x="1914039" y="3321251"/>
                  <a:pt x="1915224" y="3322327"/>
                </a:cubicBezTo>
                <a:cubicBezTo>
                  <a:pt x="1916407" y="3323402"/>
                  <a:pt x="1924293" y="3330440"/>
                  <a:pt x="1932748" y="3337966"/>
                </a:cubicBezTo>
                <a:cubicBezTo>
                  <a:pt x="1941206" y="3345493"/>
                  <a:pt x="1953555" y="3356499"/>
                  <a:pt x="1960200" y="3362403"/>
                </a:cubicBezTo>
                <a:cubicBezTo>
                  <a:pt x="1966827" y="3368327"/>
                  <a:pt x="1982877" y="3382403"/>
                  <a:pt x="1995839" y="3393683"/>
                </a:cubicBezTo>
                <a:cubicBezTo>
                  <a:pt x="2008800" y="3404982"/>
                  <a:pt x="2019474" y="3415480"/>
                  <a:pt x="2019533" y="3417025"/>
                </a:cubicBezTo>
                <a:cubicBezTo>
                  <a:pt x="2019592" y="3418569"/>
                  <a:pt x="2021253" y="3421639"/>
                  <a:pt x="2023208" y="3423867"/>
                </a:cubicBezTo>
                <a:cubicBezTo>
                  <a:pt x="2029757" y="3431238"/>
                  <a:pt x="2033061" y="3462693"/>
                  <a:pt x="2028780" y="3476808"/>
                </a:cubicBezTo>
                <a:cubicBezTo>
                  <a:pt x="2028135" y="3478939"/>
                  <a:pt x="2027177" y="3483161"/>
                  <a:pt x="2026649" y="3486211"/>
                </a:cubicBezTo>
                <a:cubicBezTo>
                  <a:pt x="2024342" y="3499661"/>
                  <a:pt x="2010873" y="3530686"/>
                  <a:pt x="2001254" y="3544782"/>
                </a:cubicBezTo>
                <a:cubicBezTo>
                  <a:pt x="1998459" y="3548867"/>
                  <a:pt x="1996171" y="3552621"/>
                  <a:pt x="1996171" y="3553129"/>
                </a:cubicBezTo>
                <a:cubicBezTo>
                  <a:pt x="1996171" y="3557352"/>
                  <a:pt x="1973024" y="3584976"/>
                  <a:pt x="1931499" y="3630233"/>
                </a:cubicBezTo>
                <a:cubicBezTo>
                  <a:pt x="1694832" y="3888268"/>
                  <a:pt x="1439494" y="4181453"/>
                  <a:pt x="1171313" y="4503123"/>
                </a:cubicBezTo>
                <a:cubicBezTo>
                  <a:pt x="1135457" y="4546132"/>
                  <a:pt x="1098014" y="4589317"/>
                  <a:pt x="1088106" y="4599092"/>
                </a:cubicBezTo>
                <a:cubicBezTo>
                  <a:pt x="1069018" y="4617937"/>
                  <a:pt x="1031439" y="4650351"/>
                  <a:pt x="1026517" y="4652208"/>
                </a:cubicBezTo>
                <a:cubicBezTo>
                  <a:pt x="1024904" y="4652834"/>
                  <a:pt x="1020329" y="4655864"/>
                  <a:pt x="1016353" y="4658952"/>
                </a:cubicBezTo>
                <a:cubicBezTo>
                  <a:pt x="1005951" y="4667046"/>
                  <a:pt x="968961" y="4685618"/>
                  <a:pt x="958340" y="4688082"/>
                </a:cubicBezTo>
                <a:cubicBezTo>
                  <a:pt x="953366" y="4689235"/>
                  <a:pt x="947976" y="4690662"/>
                  <a:pt x="946363" y="4691268"/>
                </a:cubicBezTo>
                <a:cubicBezTo>
                  <a:pt x="941314" y="4693164"/>
                  <a:pt x="929893" y="4693301"/>
                  <a:pt x="926444" y="4691522"/>
                </a:cubicBezTo>
                <a:cubicBezTo>
                  <a:pt x="924443" y="4690486"/>
                  <a:pt x="922665" y="4690584"/>
                  <a:pt x="921930" y="4691776"/>
                </a:cubicBezTo>
                <a:cubicBezTo>
                  <a:pt x="919803" y="4695217"/>
                  <a:pt x="917524" y="4693966"/>
                  <a:pt x="904932" y="4682490"/>
                </a:cubicBezTo>
                <a:close/>
                <a:moveTo>
                  <a:pt x="235" y="4426195"/>
                </a:moveTo>
                <a:lnTo>
                  <a:pt x="156" y="4253376"/>
                </a:lnTo>
                <a:lnTo>
                  <a:pt x="5464" y="4258127"/>
                </a:lnTo>
                <a:cubicBezTo>
                  <a:pt x="51300" y="4299045"/>
                  <a:pt x="103803" y="4350987"/>
                  <a:pt x="103867" y="4355484"/>
                </a:cubicBezTo>
                <a:cubicBezTo>
                  <a:pt x="103908" y="4358299"/>
                  <a:pt x="104186" y="4367194"/>
                  <a:pt x="104484" y="4375268"/>
                </a:cubicBezTo>
                <a:cubicBezTo>
                  <a:pt x="104782" y="4383323"/>
                  <a:pt x="103853" y="4395639"/>
                  <a:pt x="102420" y="4402638"/>
                </a:cubicBezTo>
                <a:cubicBezTo>
                  <a:pt x="100020" y="4414328"/>
                  <a:pt x="98961" y="4418043"/>
                  <a:pt x="94854" y="4429030"/>
                </a:cubicBezTo>
                <a:cubicBezTo>
                  <a:pt x="94051" y="4431180"/>
                  <a:pt x="93261" y="4433819"/>
                  <a:pt x="93098" y="4434895"/>
                </a:cubicBezTo>
                <a:cubicBezTo>
                  <a:pt x="92935" y="4435970"/>
                  <a:pt x="91663" y="4439489"/>
                  <a:pt x="90271" y="4442715"/>
                </a:cubicBezTo>
                <a:cubicBezTo>
                  <a:pt x="88879" y="4445940"/>
                  <a:pt x="87523" y="4449459"/>
                  <a:pt x="87257" y="4450534"/>
                </a:cubicBezTo>
                <a:cubicBezTo>
                  <a:pt x="85311" y="4458413"/>
                  <a:pt x="59603" y="4511119"/>
                  <a:pt x="54365" y="4517980"/>
                </a:cubicBezTo>
                <a:cubicBezTo>
                  <a:pt x="52310" y="4520659"/>
                  <a:pt x="49382" y="4525507"/>
                  <a:pt x="47859" y="4528733"/>
                </a:cubicBezTo>
                <a:cubicBezTo>
                  <a:pt x="43948" y="4537022"/>
                  <a:pt x="38063" y="4546308"/>
                  <a:pt x="27439" y="4560990"/>
                </a:cubicBezTo>
                <a:cubicBezTo>
                  <a:pt x="22381" y="4567969"/>
                  <a:pt x="16876" y="4576336"/>
                  <a:pt x="15206" y="4579562"/>
                </a:cubicBezTo>
                <a:cubicBezTo>
                  <a:pt x="13536" y="4582787"/>
                  <a:pt x="9502" y="4588496"/>
                  <a:pt x="6242" y="4592269"/>
                </a:cubicBezTo>
                <a:lnTo>
                  <a:pt x="314" y="4599111"/>
                </a:lnTo>
                <a:lnTo>
                  <a:pt x="235" y="4426253"/>
                </a:lnTo>
                <a:close/>
                <a:moveTo>
                  <a:pt x="3442724" y="4286416"/>
                </a:moveTo>
                <a:cubicBezTo>
                  <a:pt x="3427476" y="4283815"/>
                  <a:pt x="3431190" y="4286161"/>
                  <a:pt x="3351056" y="4228900"/>
                </a:cubicBezTo>
                <a:cubicBezTo>
                  <a:pt x="3175110" y="4103157"/>
                  <a:pt x="2983524" y="3959389"/>
                  <a:pt x="2983524" y="3953114"/>
                </a:cubicBezTo>
                <a:cubicBezTo>
                  <a:pt x="2983524" y="3951140"/>
                  <a:pt x="2982351" y="3948559"/>
                  <a:pt x="2980904" y="3947367"/>
                </a:cubicBezTo>
                <a:cubicBezTo>
                  <a:pt x="2975645" y="3942987"/>
                  <a:pt x="2971247" y="3909557"/>
                  <a:pt x="2974511" y="3898727"/>
                </a:cubicBezTo>
                <a:cubicBezTo>
                  <a:pt x="2975098" y="3896850"/>
                  <a:pt x="2975978" y="3892784"/>
                  <a:pt x="2976506" y="3889734"/>
                </a:cubicBezTo>
                <a:cubicBezTo>
                  <a:pt x="2979047" y="3875033"/>
                  <a:pt x="2994159" y="3839609"/>
                  <a:pt x="3004637" y="3823793"/>
                </a:cubicBezTo>
                <a:cubicBezTo>
                  <a:pt x="3023151" y="3795877"/>
                  <a:pt x="3025634" y="3792983"/>
                  <a:pt x="3124144" y="3684151"/>
                </a:cubicBezTo>
                <a:cubicBezTo>
                  <a:pt x="3358270" y="3425529"/>
                  <a:pt x="3639550" y="3129118"/>
                  <a:pt x="3669930" y="3109021"/>
                </a:cubicBezTo>
                <a:cubicBezTo>
                  <a:pt x="3731589" y="3068221"/>
                  <a:pt x="3768499" y="3067908"/>
                  <a:pt x="3825603" y="3107750"/>
                </a:cubicBezTo>
                <a:cubicBezTo>
                  <a:pt x="3884291" y="3148687"/>
                  <a:pt x="3906695" y="3164170"/>
                  <a:pt x="3942451" y="3188529"/>
                </a:cubicBezTo>
                <a:cubicBezTo>
                  <a:pt x="3993691" y="3223445"/>
                  <a:pt x="4100471" y="3293941"/>
                  <a:pt x="4162501" y="3333802"/>
                </a:cubicBezTo>
                <a:cubicBezTo>
                  <a:pt x="4219723" y="3370575"/>
                  <a:pt x="4222070" y="3372608"/>
                  <a:pt x="4228247" y="3390965"/>
                </a:cubicBezTo>
                <a:cubicBezTo>
                  <a:pt x="4242069" y="3432117"/>
                  <a:pt x="4225647" y="3464628"/>
                  <a:pt x="4143773" y="3558056"/>
                </a:cubicBezTo>
                <a:cubicBezTo>
                  <a:pt x="3992752" y="3730405"/>
                  <a:pt x="3796807" y="3961599"/>
                  <a:pt x="3629306" y="4165071"/>
                </a:cubicBezTo>
                <a:cubicBezTo>
                  <a:pt x="3561879" y="4246984"/>
                  <a:pt x="3516993" y="4280824"/>
                  <a:pt x="3468373" y="4286474"/>
                </a:cubicBezTo>
                <a:cubicBezTo>
                  <a:pt x="3462450" y="4287158"/>
                  <a:pt x="3457172" y="4287921"/>
                  <a:pt x="3456644" y="4288175"/>
                </a:cubicBezTo>
                <a:cubicBezTo>
                  <a:pt x="3456096" y="4288410"/>
                  <a:pt x="3449840" y="4287627"/>
                  <a:pt x="3442724" y="4286416"/>
                </a:cubicBezTo>
                <a:close/>
                <a:moveTo>
                  <a:pt x="7511192" y="4258264"/>
                </a:moveTo>
                <a:cubicBezTo>
                  <a:pt x="7511192" y="4257013"/>
                  <a:pt x="7508553" y="4255996"/>
                  <a:pt x="7505327" y="4255996"/>
                </a:cubicBezTo>
                <a:cubicBezTo>
                  <a:pt x="7502101" y="4255996"/>
                  <a:pt x="7499462" y="4255331"/>
                  <a:pt x="7499462" y="4254530"/>
                </a:cubicBezTo>
                <a:cubicBezTo>
                  <a:pt x="7499462" y="4253709"/>
                  <a:pt x="7496940" y="4251930"/>
                  <a:pt x="7493832" y="4250561"/>
                </a:cubicBezTo>
                <a:cubicBezTo>
                  <a:pt x="7483979" y="4246182"/>
                  <a:pt x="7475651" y="4227454"/>
                  <a:pt x="7474615" y="4207337"/>
                </a:cubicBezTo>
                <a:cubicBezTo>
                  <a:pt x="7473813" y="4191834"/>
                  <a:pt x="7474673" y="4185188"/>
                  <a:pt x="7481027" y="4157271"/>
                </a:cubicBezTo>
                <a:cubicBezTo>
                  <a:pt x="7484077" y="4143879"/>
                  <a:pt x="7656446" y="3782876"/>
                  <a:pt x="7786587" y="3517256"/>
                </a:cubicBezTo>
                <a:cubicBezTo>
                  <a:pt x="7846311" y="3395403"/>
                  <a:pt x="7852841" y="3383791"/>
                  <a:pt x="7875714" y="3358865"/>
                </a:cubicBezTo>
                <a:cubicBezTo>
                  <a:pt x="7883553" y="3350322"/>
                  <a:pt x="7905898" y="3330616"/>
                  <a:pt x="7913112" y="3325924"/>
                </a:cubicBezTo>
                <a:cubicBezTo>
                  <a:pt x="7926445" y="3317205"/>
                  <a:pt x="7935809" y="3311750"/>
                  <a:pt x="7937471" y="3311750"/>
                </a:cubicBezTo>
                <a:cubicBezTo>
                  <a:pt x="7938527" y="3311750"/>
                  <a:pt x="7941342" y="3310734"/>
                  <a:pt x="7943747" y="3309483"/>
                </a:cubicBezTo>
                <a:cubicBezTo>
                  <a:pt x="7946151" y="3308251"/>
                  <a:pt x="7949651" y="3306491"/>
                  <a:pt x="7951508" y="3305592"/>
                </a:cubicBezTo>
                <a:cubicBezTo>
                  <a:pt x="7953365" y="3304673"/>
                  <a:pt x="7985094" y="3300900"/>
                  <a:pt x="8021984" y="3297166"/>
                </a:cubicBezTo>
                <a:cubicBezTo>
                  <a:pt x="8166963" y="3282543"/>
                  <a:pt x="8322774" y="3260081"/>
                  <a:pt x="8444685" y="3236250"/>
                </a:cubicBezTo>
                <a:cubicBezTo>
                  <a:pt x="8487479" y="3227883"/>
                  <a:pt x="8496550" y="3227316"/>
                  <a:pt x="8507459" y="3232223"/>
                </a:cubicBezTo>
                <a:cubicBezTo>
                  <a:pt x="8533675" y="3244050"/>
                  <a:pt x="8533831" y="3282739"/>
                  <a:pt x="8507909" y="3344007"/>
                </a:cubicBezTo>
                <a:cubicBezTo>
                  <a:pt x="8501535" y="3359060"/>
                  <a:pt x="8495064" y="3374446"/>
                  <a:pt x="8493520" y="3378219"/>
                </a:cubicBezTo>
                <a:cubicBezTo>
                  <a:pt x="8491975" y="3381972"/>
                  <a:pt x="8484879" y="3399137"/>
                  <a:pt x="8477724" y="3416341"/>
                </a:cubicBezTo>
                <a:cubicBezTo>
                  <a:pt x="8409711" y="3579912"/>
                  <a:pt x="8372332" y="3670779"/>
                  <a:pt x="8329030" y="3777813"/>
                </a:cubicBezTo>
                <a:cubicBezTo>
                  <a:pt x="8319939" y="3800275"/>
                  <a:pt x="8306743" y="3832825"/>
                  <a:pt x="8299686" y="3850146"/>
                </a:cubicBezTo>
                <a:cubicBezTo>
                  <a:pt x="8292648" y="3867448"/>
                  <a:pt x="8267566" y="3929830"/>
                  <a:pt x="8243990" y="3988753"/>
                </a:cubicBezTo>
                <a:cubicBezTo>
                  <a:pt x="8202818" y="4091603"/>
                  <a:pt x="8189993" y="4120322"/>
                  <a:pt x="8175781" y="4141631"/>
                </a:cubicBezTo>
                <a:cubicBezTo>
                  <a:pt x="8160102" y="4165130"/>
                  <a:pt x="8136095" y="4191736"/>
                  <a:pt x="8118207" y="4205421"/>
                </a:cubicBezTo>
                <a:cubicBezTo>
                  <a:pt x="8114981" y="4207904"/>
                  <a:pt x="8111892" y="4210446"/>
                  <a:pt x="8111364" y="4211110"/>
                </a:cubicBezTo>
                <a:cubicBezTo>
                  <a:pt x="8110817" y="4211755"/>
                  <a:pt x="8109077" y="4212889"/>
                  <a:pt x="8107454" y="4213632"/>
                </a:cubicBezTo>
                <a:cubicBezTo>
                  <a:pt x="8105852" y="4214375"/>
                  <a:pt x="8100123" y="4217640"/>
                  <a:pt x="8094747" y="4220885"/>
                </a:cubicBezTo>
                <a:cubicBezTo>
                  <a:pt x="8089371" y="4224130"/>
                  <a:pt x="8084093" y="4227082"/>
                  <a:pt x="8083017" y="4227414"/>
                </a:cubicBezTo>
                <a:cubicBezTo>
                  <a:pt x="8081943" y="4227747"/>
                  <a:pt x="8077994" y="4229155"/>
                  <a:pt x="8074220" y="4230523"/>
                </a:cubicBezTo>
                <a:cubicBezTo>
                  <a:pt x="8060731" y="4235450"/>
                  <a:pt x="7960989" y="4244110"/>
                  <a:pt x="7838648" y="4251011"/>
                </a:cubicBezTo>
                <a:cubicBezTo>
                  <a:pt x="7717206" y="4257853"/>
                  <a:pt x="7511192" y="4262409"/>
                  <a:pt x="7511192" y="4258264"/>
                </a:cubicBezTo>
                <a:close/>
                <a:moveTo>
                  <a:pt x="7092831" y="4240357"/>
                </a:moveTo>
                <a:cubicBezTo>
                  <a:pt x="7083701" y="4239438"/>
                  <a:pt x="7061258" y="4237248"/>
                  <a:pt x="7042979" y="4235508"/>
                </a:cubicBezTo>
                <a:cubicBezTo>
                  <a:pt x="6987868" y="4230269"/>
                  <a:pt x="6876241" y="4217503"/>
                  <a:pt x="6845528" y="4212948"/>
                </a:cubicBezTo>
                <a:cubicBezTo>
                  <a:pt x="6838001" y="4211834"/>
                  <a:pt x="6812939" y="4208275"/>
                  <a:pt x="6789812" y="4205069"/>
                </a:cubicBezTo>
                <a:cubicBezTo>
                  <a:pt x="6703207" y="4193007"/>
                  <a:pt x="6603993" y="4176038"/>
                  <a:pt x="6600650" y="4172695"/>
                </a:cubicBezTo>
                <a:cubicBezTo>
                  <a:pt x="6599164" y="4171190"/>
                  <a:pt x="6596642" y="4169978"/>
                  <a:pt x="6595059" y="4169978"/>
                </a:cubicBezTo>
                <a:cubicBezTo>
                  <a:pt x="6571521" y="4169978"/>
                  <a:pt x="6565167" y="4095865"/>
                  <a:pt x="6585890" y="4062807"/>
                </a:cubicBezTo>
                <a:cubicBezTo>
                  <a:pt x="6587454" y="4060304"/>
                  <a:pt x="6589018" y="4056785"/>
                  <a:pt x="6589370" y="4054967"/>
                </a:cubicBezTo>
                <a:cubicBezTo>
                  <a:pt x="6589898" y="4052231"/>
                  <a:pt x="6699942" y="3861309"/>
                  <a:pt x="6730967" y="3809288"/>
                </a:cubicBezTo>
                <a:cubicBezTo>
                  <a:pt x="6736109" y="3800686"/>
                  <a:pt x="6745434" y="3784851"/>
                  <a:pt x="6751690" y="3774098"/>
                </a:cubicBezTo>
                <a:cubicBezTo>
                  <a:pt x="6763420" y="3753962"/>
                  <a:pt x="6773879" y="3736231"/>
                  <a:pt x="6805862" y="3682215"/>
                </a:cubicBezTo>
                <a:cubicBezTo>
                  <a:pt x="6993968" y="3364671"/>
                  <a:pt x="6993401" y="3365570"/>
                  <a:pt x="7028317" y="3336872"/>
                </a:cubicBezTo>
                <a:cubicBezTo>
                  <a:pt x="7066400" y="3305592"/>
                  <a:pt x="7087474" y="3299649"/>
                  <a:pt x="7143660" y="3304361"/>
                </a:cubicBezTo>
                <a:cubicBezTo>
                  <a:pt x="7260938" y="3314214"/>
                  <a:pt x="7373778" y="3319297"/>
                  <a:pt x="7516900" y="3321193"/>
                </a:cubicBezTo>
                <a:cubicBezTo>
                  <a:pt x="7593085" y="3322209"/>
                  <a:pt x="7615646" y="3323069"/>
                  <a:pt x="7616271" y="3324946"/>
                </a:cubicBezTo>
                <a:cubicBezTo>
                  <a:pt x="7616721" y="3326295"/>
                  <a:pt x="7618011" y="3327390"/>
                  <a:pt x="7619145" y="3327390"/>
                </a:cubicBezTo>
                <a:cubicBezTo>
                  <a:pt x="7628451" y="3327390"/>
                  <a:pt x="7637248" y="3349950"/>
                  <a:pt x="7635723" y="3369950"/>
                </a:cubicBezTo>
                <a:cubicBezTo>
                  <a:pt x="7633748" y="3395872"/>
                  <a:pt x="7633651" y="3396107"/>
                  <a:pt x="7598598" y="3463670"/>
                </a:cubicBezTo>
                <a:cubicBezTo>
                  <a:pt x="7510820" y="3632872"/>
                  <a:pt x="7407618" y="3835601"/>
                  <a:pt x="7315813" y="4019231"/>
                </a:cubicBezTo>
                <a:cubicBezTo>
                  <a:pt x="7281210" y="4088456"/>
                  <a:pt x="7250967" y="4147828"/>
                  <a:pt x="7248621" y="4151190"/>
                </a:cubicBezTo>
                <a:cubicBezTo>
                  <a:pt x="7222855" y="4187983"/>
                  <a:pt x="7181860" y="4224404"/>
                  <a:pt x="7155878" y="4233534"/>
                </a:cubicBezTo>
                <a:cubicBezTo>
                  <a:pt x="7150775" y="4235332"/>
                  <a:pt x="7145106" y="4237581"/>
                  <a:pt x="7143288" y="4238519"/>
                </a:cubicBezTo>
                <a:cubicBezTo>
                  <a:pt x="7138127" y="4241217"/>
                  <a:pt x="7111168" y="4242194"/>
                  <a:pt x="7092831" y="4240357"/>
                </a:cubicBezTo>
                <a:close/>
                <a:moveTo>
                  <a:pt x="8334230" y="4197973"/>
                </a:moveTo>
                <a:cubicBezTo>
                  <a:pt x="8331532" y="4197523"/>
                  <a:pt x="8328033" y="4196624"/>
                  <a:pt x="8326410" y="4195959"/>
                </a:cubicBezTo>
                <a:cubicBezTo>
                  <a:pt x="8324807" y="4195314"/>
                  <a:pt x="8322383" y="4194962"/>
                  <a:pt x="8321034" y="4195177"/>
                </a:cubicBezTo>
                <a:cubicBezTo>
                  <a:pt x="8319685" y="4195392"/>
                  <a:pt x="8318590" y="4194649"/>
                  <a:pt x="8318590" y="4193516"/>
                </a:cubicBezTo>
                <a:cubicBezTo>
                  <a:pt x="8318590" y="4192401"/>
                  <a:pt x="8317652" y="4191482"/>
                  <a:pt x="8316499" y="4191482"/>
                </a:cubicBezTo>
                <a:cubicBezTo>
                  <a:pt x="8314055" y="4191482"/>
                  <a:pt x="8307741" y="4185637"/>
                  <a:pt x="8310145" y="4185598"/>
                </a:cubicBezTo>
                <a:cubicBezTo>
                  <a:pt x="8311025" y="4185578"/>
                  <a:pt x="8310830" y="4184914"/>
                  <a:pt x="8309715" y="4184132"/>
                </a:cubicBezTo>
                <a:cubicBezTo>
                  <a:pt x="8297086" y="4175256"/>
                  <a:pt x="8290282" y="4119266"/>
                  <a:pt x="8299921" y="4103685"/>
                </a:cubicBezTo>
                <a:cubicBezTo>
                  <a:pt x="8300488" y="4102747"/>
                  <a:pt x="8301348" y="4099032"/>
                  <a:pt x="8301797" y="4095415"/>
                </a:cubicBezTo>
                <a:cubicBezTo>
                  <a:pt x="8304398" y="4075221"/>
                  <a:pt x="8614512" y="3296971"/>
                  <a:pt x="8625578" y="3282915"/>
                </a:cubicBezTo>
                <a:cubicBezTo>
                  <a:pt x="8627689" y="3280197"/>
                  <a:pt x="8629429" y="3277226"/>
                  <a:pt x="8629429" y="3276287"/>
                </a:cubicBezTo>
                <a:cubicBezTo>
                  <a:pt x="8629429" y="3275349"/>
                  <a:pt x="8632518" y="3270188"/>
                  <a:pt x="8636271" y="3264831"/>
                </a:cubicBezTo>
                <a:cubicBezTo>
                  <a:pt x="8640044" y="3259475"/>
                  <a:pt x="8643113" y="3254587"/>
                  <a:pt x="8643113" y="3253942"/>
                </a:cubicBezTo>
                <a:cubicBezTo>
                  <a:pt x="8643113" y="3245927"/>
                  <a:pt x="8706865" y="3184678"/>
                  <a:pt x="8715213" y="3184678"/>
                </a:cubicBezTo>
                <a:cubicBezTo>
                  <a:pt x="8716249" y="3184678"/>
                  <a:pt x="8717383" y="3183974"/>
                  <a:pt x="8717735" y="3183133"/>
                </a:cubicBezTo>
                <a:cubicBezTo>
                  <a:pt x="8719435" y="3179087"/>
                  <a:pt x="8737792" y="3172362"/>
                  <a:pt x="8769580" y="3164112"/>
                </a:cubicBezTo>
                <a:cubicBezTo>
                  <a:pt x="8935165" y="3121220"/>
                  <a:pt x="9097212" y="3071212"/>
                  <a:pt x="9256853" y="3013756"/>
                </a:cubicBezTo>
                <a:cubicBezTo>
                  <a:pt x="9305415" y="2996278"/>
                  <a:pt x="9327545" y="2998879"/>
                  <a:pt x="9330243" y="3022416"/>
                </a:cubicBezTo>
                <a:cubicBezTo>
                  <a:pt x="9330302" y="3022964"/>
                  <a:pt x="9331025" y="3024469"/>
                  <a:pt x="9331865" y="3025798"/>
                </a:cubicBezTo>
                <a:cubicBezTo>
                  <a:pt x="9341112" y="3040363"/>
                  <a:pt x="9334133" y="3068788"/>
                  <a:pt x="9288270" y="3203250"/>
                </a:cubicBezTo>
                <a:cubicBezTo>
                  <a:pt x="9213689" y="3421951"/>
                  <a:pt x="9138384" y="3649079"/>
                  <a:pt x="9074026" y="3849364"/>
                </a:cubicBezTo>
                <a:cubicBezTo>
                  <a:pt x="9060400" y="3891846"/>
                  <a:pt x="9047614" y="3929674"/>
                  <a:pt x="9045640" y="3933428"/>
                </a:cubicBezTo>
                <a:cubicBezTo>
                  <a:pt x="9043685" y="3937201"/>
                  <a:pt x="9039716" y="3945548"/>
                  <a:pt x="9036823" y="3952000"/>
                </a:cubicBezTo>
                <a:cubicBezTo>
                  <a:pt x="9019717" y="3990219"/>
                  <a:pt x="8978448" y="4042221"/>
                  <a:pt x="8949925" y="4061478"/>
                </a:cubicBezTo>
                <a:cubicBezTo>
                  <a:pt x="8945155" y="4064703"/>
                  <a:pt x="8940972" y="4067949"/>
                  <a:pt x="8940619" y="4068711"/>
                </a:cubicBezTo>
                <a:cubicBezTo>
                  <a:pt x="8940287" y="4069454"/>
                  <a:pt x="8936768" y="4071115"/>
                  <a:pt x="8932800" y="4072406"/>
                </a:cubicBezTo>
                <a:cubicBezTo>
                  <a:pt x="8928851" y="4073696"/>
                  <a:pt x="8925038" y="4075612"/>
                  <a:pt x="8924355" y="4076668"/>
                </a:cubicBezTo>
                <a:cubicBezTo>
                  <a:pt x="8922653" y="4079287"/>
                  <a:pt x="8813215" y="4107204"/>
                  <a:pt x="8749659" y="4121221"/>
                </a:cubicBezTo>
                <a:cubicBezTo>
                  <a:pt x="8741057" y="4123118"/>
                  <a:pt x="8712026" y="4129530"/>
                  <a:pt x="8685145" y="4135492"/>
                </a:cubicBezTo>
                <a:cubicBezTo>
                  <a:pt x="8585012" y="4157662"/>
                  <a:pt x="8346136" y="4201609"/>
                  <a:pt x="8339783" y="4199048"/>
                </a:cubicBezTo>
                <a:cubicBezTo>
                  <a:pt x="8339411" y="4198892"/>
                  <a:pt x="8336928" y="4198403"/>
                  <a:pt x="8334230" y="4197973"/>
                </a:cubicBezTo>
                <a:close/>
                <a:moveTo>
                  <a:pt x="6344081" y="4122668"/>
                </a:moveTo>
                <a:cubicBezTo>
                  <a:pt x="6264318" y="4105542"/>
                  <a:pt x="6071833" y="4054205"/>
                  <a:pt x="5966774" y="4022027"/>
                </a:cubicBezTo>
                <a:cubicBezTo>
                  <a:pt x="5954418" y="4018253"/>
                  <a:pt x="5939013" y="4013581"/>
                  <a:pt x="5932562" y="4011685"/>
                </a:cubicBezTo>
                <a:cubicBezTo>
                  <a:pt x="5895750" y="4000796"/>
                  <a:pt x="5867774" y="3991236"/>
                  <a:pt x="5865878" y="3988890"/>
                </a:cubicBezTo>
                <a:cubicBezTo>
                  <a:pt x="5864686" y="3987424"/>
                  <a:pt x="5862731" y="3986212"/>
                  <a:pt x="5861558" y="3986212"/>
                </a:cubicBezTo>
                <a:cubicBezTo>
                  <a:pt x="5847032" y="3986212"/>
                  <a:pt x="5836749" y="3942245"/>
                  <a:pt x="5844608" y="3913819"/>
                </a:cubicBezTo>
                <a:cubicBezTo>
                  <a:pt x="5846250" y="3907935"/>
                  <a:pt x="5847971" y="3901503"/>
                  <a:pt x="5848440" y="3899529"/>
                </a:cubicBezTo>
                <a:cubicBezTo>
                  <a:pt x="5852721" y="3881895"/>
                  <a:pt x="5898624" y="3812709"/>
                  <a:pt x="6076955" y="3555143"/>
                </a:cubicBezTo>
                <a:cubicBezTo>
                  <a:pt x="6299645" y="3233493"/>
                  <a:pt x="6309830" y="3220512"/>
                  <a:pt x="6355283" y="3200122"/>
                </a:cubicBezTo>
                <a:cubicBezTo>
                  <a:pt x="6391176" y="3184033"/>
                  <a:pt x="6397745" y="3183837"/>
                  <a:pt x="6456726" y="3197287"/>
                </a:cubicBezTo>
                <a:cubicBezTo>
                  <a:pt x="6584052" y="3226299"/>
                  <a:pt x="6713803" y="3250638"/>
                  <a:pt x="6842576" y="3269660"/>
                </a:cubicBezTo>
                <a:cubicBezTo>
                  <a:pt x="6867834" y="3273394"/>
                  <a:pt x="6888811" y="3277343"/>
                  <a:pt x="6889182" y="3278457"/>
                </a:cubicBezTo>
                <a:cubicBezTo>
                  <a:pt x="6889554" y="3279572"/>
                  <a:pt x="6890766" y="3280491"/>
                  <a:pt x="6891861" y="3280491"/>
                </a:cubicBezTo>
                <a:cubicBezTo>
                  <a:pt x="6893796" y="3280491"/>
                  <a:pt x="6906953" y="3293765"/>
                  <a:pt x="6907266" y="3296013"/>
                </a:cubicBezTo>
                <a:cubicBezTo>
                  <a:pt x="6907344" y="3296619"/>
                  <a:pt x="6907891" y="3298867"/>
                  <a:pt x="6908478" y="3301018"/>
                </a:cubicBezTo>
                <a:cubicBezTo>
                  <a:pt x="6915907" y="3328485"/>
                  <a:pt x="6908204" y="3351534"/>
                  <a:pt x="6871724" y="3410789"/>
                </a:cubicBezTo>
                <a:cubicBezTo>
                  <a:pt x="6775912" y="3566501"/>
                  <a:pt x="6645770" y="3782427"/>
                  <a:pt x="6526127" y="3984276"/>
                </a:cubicBezTo>
                <a:cubicBezTo>
                  <a:pt x="6460518" y="4094946"/>
                  <a:pt x="6406444" y="4136059"/>
                  <a:pt x="6344101" y="4122688"/>
                </a:cubicBezTo>
                <a:close/>
                <a:moveTo>
                  <a:pt x="306382" y="4113499"/>
                </a:moveTo>
                <a:cubicBezTo>
                  <a:pt x="305686" y="4112385"/>
                  <a:pt x="302656" y="4111955"/>
                  <a:pt x="299651" y="4112560"/>
                </a:cubicBezTo>
                <a:cubicBezTo>
                  <a:pt x="293925" y="4113694"/>
                  <a:pt x="298853" y="4118191"/>
                  <a:pt x="61889" y="3895482"/>
                </a:cubicBezTo>
                <a:cubicBezTo>
                  <a:pt x="45715" y="3880233"/>
                  <a:pt x="25360" y="3861270"/>
                  <a:pt x="16596" y="3853255"/>
                </a:cubicBezTo>
                <a:lnTo>
                  <a:pt x="664" y="3838593"/>
                </a:lnTo>
                <a:lnTo>
                  <a:pt x="447" y="3630780"/>
                </a:lnTo>
                <a:lnTo>
                  <a:pt x="229" y="3422772"/>
                </a:lnTo>
                <a:lnTo>
                  <a:pt x="58389" y="3354153"/>
                </a:lnTo>
                <a:cubicBezTo>
                  <a:pt x="250235" y="3127828"/>
                  <a:pt x="434817" y="2922576"/>
                  <a:pt x="625758" y="2723307"/>
                </a:cubicBezTo>
                <a:cubicBezTo>
                  <a:pt x="680968" y="2665675"/>
                  <a:pt x="825007" y="2521595"/>
                  <a:pt x="835584" y="2513403"/>
                </a:cubicBezTo>
                <a:cubicBezTo>
                  <a:pt x="850260" y="2502025"/>
                  <a:pt x="879955" y="2483747"/>
                  <a:pt x="879955" y="2486053"/>
                </a:cubicBezTo>
                <a:cubicBezTo>
                  <a:pt x="879955" y="2486738"/>
                  <a:pt x="881496" y="2485975"/>
                  <a:pt x="883377" y="2484372"/>
                </a:cubicBezTo>
                <a:cubicBezTo>
                  <a:pt x="898170" y="2471802"/>
                  <a:pt x="962079" y="2458137"/>
                  <a:pt x="971283" y="2465565"/>
                </a:cubicBezTo>
                <a:cubicBezTo>
                  <a:pt x="972591" y="2466621"/>
                  <a:pt x="974791" y="2467110"/>
                  <a:pt x="976171" y="2466621"/>
                </a:cubicBezTo>
                <a:cubicBezTo>
                  <a:pt x="977551" y="2466152"/>
                  <a:pt x="980779" y="2467384"/>
                  <a:pt x="983342" y="2469378"/>
                </a:cubicBezTo>
                <a:cubicBezTo>
                  <a:pt x="985906" y="2471352"/>
                  <a:pt x="989294" y="2472994"/>
                  <a:pt x="990870" y="2472994"/>
                </a:cubicBezTo>
                <a:cubicBezTo>
                  <a:pt x="993539" y="2472994"/>
                  <a:pt x="1006216" y="2484548"/>
                  <a:pt x="1085226" y="2559071"/>
                </a:cubicBezTo>
                <a:cubicBezTo>
                  <a:pt x="1101892" y="2574789"/>
                  <a:pt x="1122122" y="2593733"/>
                  <a:pt x="1130183" y="2601181"/>
                </a:cubicBezTo>
                <a:cubicBezTo>
                  <a:pt x="1138243" y="2608629"/>
                  <a:pt x="1152319" y="2621786"/>
                  <a:pt x="1161462" y="2630427"/>
                </a:cubicBezTo>
                <a:cubicBezTo>
                  <a:pt x="1199091" y="2665988"/>
                  <a:pt x="1231678" y="2696524"/>
                  <a:pt x="1271913" y="2733981"/>
                </a:cubicBezTo>
                <a:cubicBezTo>
                  <a:pt x="1286933" y="2747959"/>
                  <a:pt x="1307185" y="2766864"/>
                  <a:pt x="1316916" y="2776013"/>
                </a:cubicBezTo>
                <a:cubicBezTo>
                  <a:pt x="1326648" y="2785143"/>
                  <a:pt x="1344698" y="2801858"/>
                  <a:pt x="1357026" y="2813157"/>
                </a:cubicBezTo>
                <a:cubicBezTo>
                  <a:pt x="1395390" y="2848288"/>
                  <a:pt x="1407722" y="2860565"/>
                  <a:pt x="1406555" y="2862442"/>
                </a:cubicBezTo>
                <a:cubicBezTo>
                  <a:pt x="1405935" y="2863458"/>
                  <a:pt x="1407183" y="2866195"/>
                  <a:pt x="1409329" y="2868522"/>
                </a:cubicBezTo>
                <a:cubicBezTo>
                  <a:pt x="1424832" y="2885432"/>
                  <a:pt x="1414295" y="2945332"/>
                  <a:pt x="1389391" y="2981851"/>
                </a:cubicBezTo>
                <a:cubicBezTo>
                  <a:pt x="1386609" y="2985937"/>
                  <a:pt x="1384333" y="2989983"/>
                  <a:pt x="1384333" y="2990844"/>
                </a:cubicBezTo>
                <a:cubicBezTo>
                  <a:pt x="1384333" y="2991704"/>
                  <a:pt x="1382572" y="2993991"/>
                  <a:pt x="1380423" y="2995946"/>
                </a:cubicBezTo>
                <a:cubicBezTo>
                  <a:pt x="1378273" y="2997881"/>
                  <a:pt x="1376513" y="3000481"/>
                  <a:pt x="1376513" y="3001733"/>
                </a:cubicBezTo>
                <a:cubicBezTo>
                  <a:pt x="1376513" y="3002964"/>
                  <a:pt x="1373432" y="3006953"/>
                  <a:pt x="1369671" y="3010608"/>
                </a:cubicBezTo>
                <a:cubicBezTo>
                  <a:pt x="1365908" y="3014244"/>
                  <a:pt x="1362829" y="3018311"/>
                  <a:pt x="1362829" y="3019621"/>
                </a:cubicBezTo>
                <a:cubicBezTo>
                  <a:pt x="1362829" y="3020911"/>
                  <a:pt x="1348155" y="3037235"/>
                  <a:pt x="1330224" y="3055885"/>
                </a:cubicBezTo>
                <a:cubicBezTo>
                  <a:pt x="1312291" y="3074535"/>
                  <a:pt x="1288300" y="3099461"/>
                  <a:pt x="1276910" y="3111289"/>
                </a:cubicBezTo>
                <a:cubicBezTo>
                  <a:pt x="1067104" y="3329130"/>
                  <a:pt x="789675" y="3639480"/>
                  <a:pt x="552500" y="3921620"/>
                </a:cubicBezTo>
                <a:cubicBezTo>
                  <a:pt x="532160" y="3945803"/>
                  <a:pt x="510335" y="3971764"/>
                  <a:pt x="503995" y="3979291"/>
                </a:cubicBezTo>
                <a:cubicBezTo>
                  <a:pt x="478800" y="4009202"/>
                  <a:pt x="421054" y="4064332"/>
                  <a:pt x="414919" y="4064332"/>
                </a:cubicBezTo>
                <a:cubicBezTo>
                  <a:pt x="413707" y="4064332"/>
                  <a:pt x="412716" y="4065055"/>
                  <a:pt x="412716" y="4065955"/>
                </a:cubicBezTo>
                <a:cubicBezTo>
                  <a:pt x="412716" y="4067342"/>
                  <a:pt x="400785" y="4076062"/>
                  <a:pt x="389554" y="4082904"/>
                </a:cubicBezTo>
                <a:cubicBezTo>
                  <a:pt x="387786" y="4083979"/>
                  <a:pt x="384138" y="4086286"/>
                  <a:pt x="381446" y="4088045"/>
                </a:cubicBezTo>
                <a:cubicBezTo>
                  <a:pt x="371550" y="4094477"/>
                  <a:pt x="349237" y="4105386"/>
                  <a:pt x="345952" y="4105386"/>
                </a:cubicBezTo>
                <a:cubicBezTo>
                  <a:pt x="344091" y="4105386"/>
                  <a:pt x="342099" y="4106148"/>
                  <a:pt x="341522" y="4107067"/>
                </a:cubicBezTo>
                <a:cubicBezTo>
                  <a:pt x="340947" y="4108006"/>
                  <a:pt x="334958" y="4109824"/>
                  <a:pt x="328213" y="4111133"/>
                </a:cubicBezTo>
                <a:cubicBezTo>
                  <a:pt x="321466" y="4112424"/>
                  <a:pt x="314063" y="4113929"/>
                  <a:pt x="311760" y="4114476"/>
                </a:cubicBezTo>
                <a:cubicBezTo>
                  <a:pt x="309459" y="4115024"/>
                  <a:pt x="307005" y="4114555"/>
                  <a:pt x="306308" y="4113421"/>
                </a:cubicBezTo>
                <a:close/>
                <a:moveTo>
                  <a:pt x="9183465" y="3993210"/>
                </a:moveTo>
                <a:cubicBezTo>
                  <a:pt x="9158422" y="3985332"/>
                  <a:pt x="9147924" y="3945490"/>
                  <a:pt x="9158167" y="3897261"/>
                </a:cubicBezTo>
                <a:cubicBezTo>
                  <a:pt x="9166281" y="3859120"/>
                  <a:pt x="9321719" y="3374075"/>
                  <a:pt x="9407542" y="3119187"/>
                </a:cubicBezTo>
                <a:cubicBezTo>
                  <a:pt x="9434110" y="3040304"/>
                  <a:pt x="9437961" y="3030197"/>
                  <a:pt x="9448499" y="3011664"/>
                </a:cubicBezTo>
                <a:cubicBezTo>
                  <a:pt x="9452174" y="3005213"/>
                  <a:pt x="9456143" y="2998175"/>
                  <a:pt x="9457315" y="2996024"/>
                </a:cubicBezTo>
                <a:cubicBezTo>
                  <a:pt x="9480481" y="2953426"/>
                  <a:pt x="9526580" y="2909126"/>
                  <a:pt x="9564173" y="2893369"/>
                </a:cubicBezTo>
                <a:cubicBezTo>
                  <a:pt x="9575375" y="2888658"/>
                  <a:pt x="9609158" y="2873917"/>
                  <a:pt x="9639264" y="2860604"/>
                </a:cubicBezTo>
                <a:cubicBezTo>
                  <a:pt x="9669370" y="2847271"/>
                  <a:pt x="9695098" y="2835913"/>
                  <a:pt x="9696446" y="2835346"/>
                </a:cubicBezTo>
                <a:cubicBezTo>
                  <a:pt x="9698401" y="2834525"/>
                  <a:pt x="9698792" y="2932742"/>
                  <a:pt x="9698401" y="3325455"/>
                </a:cubicBezTo>
                <a:lnTo>
                  <a:pt x="9697913" y="3816580"/>
                </a:lnTo>
                <a:lnTo>
                  <a:pt x="9671521" y="3827273"/>
                </a:lnTo>
                <a:cubicBezTo>
                  <a:pt x="9534243" y="3882951"/>
                  <a:pt x="9414013" y="3927309"/>
                  <a:pt x="9271731" y="3974814"/>
                </a:cubicBezTo>
                <a:cubicBezTo>
                  <a:pt x="9210091" y="3995380"/>
                  <a:pt x="9198264" y="3997844"/>
                  <a:pt x="9183465" y="3993191"/>
                </a:cubicBezTo>
                <a:close/>
                <a:moveTo>
                  <a:pt x="5640295" y="3911884"/>
                </a:moveTo>
                <a:cubicBezTo>
                  <a:pt x="5602115" y="3905198"/>
                  <a:pt x="5186647" y="3733885"/>
                  <a:pt x="5171241" y="3718480"/>
                </a:cubicBezTo>
                <a:cubicBezTo>
                  <a:pt x="5168896" y="3716134"/>
                  <a:pt x="5166354" y="3714374"/>
                  <a:pt x="5165181" y="3714374"/>
                </a:cubicBezTo>
                <a:cubicBezTo>
                  <a:pt x="5164106" y="3714374"/>
                  <a:pt x="5163226" y="3713143"/>
                  <a:pt x="5163226" y="3711637"/>
                </a:cubicBezTo>
                <a:cubicBezTo>
                  <a:pt x="5163226" y="3710152"/>
                  <a:pt x="5161897" y="3708412"/>
                  <a:pt x="5160274" y="3707786"/>
                </a:cubicBezTo>
                <a:cubicBezTo>
                  <a:pt x="5158652" y="3707161"/>
                  <a:pt x="5157518" y="3705968"/>
                  <a:pt x="5157752" y="3705127"/>
                </a:cubicBezTo>
                <a:cubicBezTo>
                  <a:pt x="5157987" y="3704306"/>
                  <a:pt x="5157166" y="3701765"/>
                  <a:pt x="5155915" y="3699517"/>
                </a:cubicBezTo>
                <a:cubicBezTo>
                  <a:pt x="5146218" y="3682078"/>
                  <a:pt x="5151536" y="3645052"/>
                  <a:pt x="5168251" y="3613616"/>
                </a:cubicBezTo>
                <a:cubicBezTo>
                  <a:pt x="5178690" y="3593988"/>
                  <a:pt x="5427029" y="3283364"/>
                  <a:pt x="5594139" y="3080967"/>
                </a:cubicBezTo>
                <a:cubicBezTo>
                  <a:pt x="5656580" y="3005330"/>
                  <a:pt x="5680822" y="2988420"/>
                  <a:pt x="5733195" y="2983903"/>
                </a:cubicBezTo>
                <a:lnTo>
                  <a:pt x="5746977" y="2982711"/>
                </a:lnTo>
                <a:lnTo>
                  <a:pt x="5818236" y="3008595"/>
                </a:lnTo>
                <a:cubicBezTo>
                  <a:pt x="5930607" y="3049414"/>
                  <a:pt x="6059478" y="3091368"/>
                  <a:pt x="6177694" y="3125580"/>
                </a:cubicBezTo>
                <a:cubicBezTo>
                  <a:pt x="6226451" y="3139694"/>
                  <a:pt x="6239217" y="3178383"/>
                  <a:pt x="6209364" y="3221549"/>
                </a:cubicBezTo>
                <a:cubicBezTo>
                  <a:pt x="6207449" y="3224324"/>
                  <a:pt x="6205337" y="3227941"/>
                  <a:pt x="6204692" y="3229544"/>
                </a:cubicBezTo>
                <a:cubicBezTo>
                  <a:pt x="6204047" y="3231167"/>
                  <a:pt x="6199277" y="3238322"/>
                  <a:pt x="6194116" y="3245458"/>
                </a:cubicBezTo>
                <a:cubicBezTo>
                  <a:pt x="6098557" y="3377261"/>
                  <a:pt x="5960322" y="3571623"/>
                  <a:pt x="5894655" y="3666478"/>
                </a:cubicBezTo>
                <a:cubicBezTo>
                  <a:pt x="5888692" y="3675080"/>
                  <a:pt x="5873385" y="3697073"/>
                  <a:pt x="5860639" y="3715352"/>
                </a:cubicBezTo>
                <a:cubicBezTo>
                  <a:pt x="5826349" y="3764500"/>
                  <a:pt x="5821735" y="3771146"/>
                  <a:pt x="5798784" y="3804635"/>
                </a:cubicBezTo>
                <a:cubicBezTo>
                  <a:pt x="5777064" y="3836364"/>
                  <a:pt x="5775481" y="3838378"/>
                  <a:pt x="5757554" y="3857438"/>
                </a:cubicBezTo>
                <a:cubicBezTo>
                  <a:pt x="5732589" y="3883948"/>
                  <a:pt x="5693196" y="3907524"/>
                  <a:pt x="5668368" y="3910809"/>
                </a:cubicBezTo>
                <a:cubicBezTo>
                  <a:pt x="5663129" y="3911512"/>
                  <a:pt x="5656619" y="3912353"/>
                  <a:pt x="5653941" y="3912705"/>
                </a:cubicBezTo>
                <a:cubicBezTo>
                  <a:pt x="5651243" y="3913057"/>
                  <a:pt x="5645085" y="3912666"/>
                  <a:pt x="5640256" y="3911806"/>
                </a:cubicBezTo>
                <a:close/>
                <a:moveTo>
                  <a:pt x="2794460" y="3801722"/>
                </a:moveTo>
                <a:cubicBezTo>
                  <a:pt x="2792837" y="3800823"/>
                  <a:pt x="2789455" y="3799845"/>
                  <a:pt x="2786933" y="3799571"/>
                </a:cubicBezTo>
                <a:cubicBezTo>
                  <a:pt x="2784431" y="3799298"/>
                  <a:pt x="2775047" y="3793335"/>
                  <a:pt x="2766093" y="3786356"/>
                </a:cubicBezTo>
                <a:cubicBezTo>
                  <a:pt x="2709751" y="3742350"/>
                  <a:pt x="2531498" y="3595689"/>
                  <a:pt x="2423330" y="3504334"/>
                </a:cubicBezTo>
                <a:cubicBezTo>
                  <a:pt x="2358758" y="3449790"/>
                  <a:pt x="2351994" y="3443788"/>
                  <a:pt x="2351974" y="3440875"/>
                </a:cubicBezTo>
                <a:cubicBezTo>
                  <a:pt x="2351974" y="3439351"/>
                  <a:pt x="2350703" y="3436692"/>
                  <a:pt x="2349139" y="3434971"/>
                </a:cubicBezTo>
                <a:cubicBezTo>
                  <a:pt x="2347575" y="3433251"/>
                  <a:pt x="2345875" y="3428344"/>
                  <a:pt x="2345366" y="3424063"/>
                </a:cubicBezTo>
                <a:cubicBezTo>
                  <a:pt x="2344858" y="3419801"/>
                  <a:pt x="2344271" y="3415852"/>
                  <a:pt x="2344076" y="3415324"/>
                </a:cubicBezTo>
                <a:cubicBezTo>
                  <a:pt x="2343216" y="3413017"/>
                  <a:pt x="2344311" y="3390379"/>
                  <a:pt x="2345523" y="3385022"/>
                </a:cubicBezTo>
                <a:cubicBezTo>
                  <a:pt x="2347399" y="3376753"/>
                  <a:pt x="2347517" y="3376323"/>
                  <a:pt x="2348064" y="3375247"/>
                </a:cubicBezTo>
                <a:cubicBezTo>
                  <a:pt x="2348318" y="3374700"/>
                  <a:pt x="2348768" y="3373390"/>
                  <a:pt x="2349042" y="3372315"/>
                </a:cubicBezTo>
                <a:cubicBezTo>
                  <a:pt x="2349296" y="3371240"/>
                  <a:pt x="2349706" y="3370125"/>
                  <a:pt x="2349921" y="3369871"/>
                </a:cubicBezTo>
                <a:cubicBezTo>
                  <a:pt x="2350136" y="3369598"/>
                  <a:pt x="2350645" y="3367545"/>
                  <a:pt x="2351075" y="3365297"/>
                </a:cubicBezTo>
                <a:cubicBezTo>
                  <a:pt x="2352267" y="3359021"/>
                  <a:pt x="2362609" y="3336813"/>
                  <a:pt x="2368806" y="3327175"/>
                </a:cubicBezTo>
                <a:cubicBezTo>
                  <a:pt x="2371875" y="3322424"/>
                  <a:pt x="2375277" y="3317127"/>
                  <a:pt x="2376372" y="3315406"/>
                </a:cubicBezTo>
                <a:cubicBezTo>
                  <a:pt x="2377467" y="3313686"/>
                  <a:pt x="2380888" y="3308446"/>
                  <a:pt x="2383996" y="3303794"/>
                </a:cubicBezTo>
                <a:cubicBezTo>
                  <a:pt x="2395374" y="3286668"/>
                  <a:pt x="2605650" y="3075435"/>
                  <a:pt x="2764471" y="2921540"/>
                </a:cubicBezTo>
                <a:cubicBezTo>
                  <a:pt x="2866911" y="2822033"/>
                  <a:pt x="3055955" y="2646868"/>
                  <a:pt x="3060647" y="2646868"/>
                </a:cubicBezTo>
                <a:cubicBezTo>
                  <a:pt x="3061918" y="2646868"/>
                  <a:pt x="3064537" y="2645148"/>
                  <a:pt x="3066453" y="2643037"/>
                </a:cubicBezTo>
                <a:cubicBezTo>
                  <a:pt x="3068350" y="2640945"/>
                  <a:pt x="3070461" y="2639322"/>
                  <a:pt x="3071145" y="2639440"/>
                </a:cubicBezTo>
                <a:cubicBezTo>
                  <a:pt x="3071829" y="2639576"/>
                  <a:pt x="3077655" y="2637250"/>
                  <a:pt x="3084107" y="2634298"/>
                </a:cubicBezTo>
                <a:cubicBezTo>
                  <a:pt x="3109482" y="2622647"/>
                  <a:pt x="3107097" y="2623409"/>
                  <a:pt x="3130791" y="2619343"/>
                </a:cubicBezTo>
                <a:cubicBezTo>
                  <a:pt x="3141504" y="2617525"/>
                  <a:pt x="3161171" y="2617955"/>
                  <a:pt x="3170125" y="2620242"/>
                </a:cubicBezTo>
                <a:cubicBezTo>
                  <a:pt x="3182676" y="2623428"/>
                  <a:pt x="3192607" y="2630193"/>
                  <a:pt x="3239526" y="2667513"/>
                </a:cubicBezTo>
                <a:cubicBezTo>
                  <a:pt x="3358622" y="2762230"/>
                  <a:pt x="3442509" y="2827096"/>
                  <a:pt x="3552808" y="2909732"/>
                </a:cubicBezTo>
                <a:cubicBezTo>
                  <a:pt x="3578340" y="2928852"/>
                  <a:pt x="3599239" y="2945430"/>
                  <a:pt x="3599239" y="2946564"/>
                </a:cubicBezTo>
                <a:cubicBezTo>
                  <a:pt x="3599239" y="2947678"/>
                  <a:pt x="3600431" y="2950005"/>
                  <a:pt x="3601897" y="2951686"/>
                </a:cubicBezTo>
                <a:cubicBezTo>
                  <a:pt x="3612356" y="2963846"/>
                  <a:pt x="3612865" y="2995457"/>
                  <a:pt x="3602972" y="3019288"/>
                </a:cubicBezTo>
                <a:cubicBezTo>
                  <a:pt x="3601643" y="3022514"/>
                  <a:pt x="3600392" y="3025603"/>
                  <a:pt x="3600216" y="3026131"/>
                </a:cubicBezTo>
                <a:cubicBezTo>
                  <a:pt x="3597420" y="3034322"/>
                  <a:pt x="3584127" y="3054888"/>
                  <a:pt x="3578692" y="3059384"/>
                </a:cubicBezTo>
                <a:cubicBezTo>
                  <a:pt x="3576854" y="3060909"/>
                  <a:pt x="3574782" y="3063646"/>
                  <a:pt x="3574098" y="3065425"/>
                </a:cubicBezTo>
                <a:cubicBezTo>
                  <a:pt x="3573413" y="3067224"/>
                  <a:pt x="3537657" y="3104642"/>
                  <a:pt x="3494648" y="3148570"/>
                </a:cubicBezTo>
                <a:cubicBezTo>
                  <a:pt x="3392267" y="3253141"/>
                  <a:pt x="3342924" y="3304321"/>
                  <a:pt x="3267755" y="3383810"/>
                </a:cubicBezTo>
                <a:cubicBezTo>
                  <a:pt x="3241540" y="3411531"/>
                  <a:pt x="3239624" y="3413584"/>
                  <a:pt x="3215754" y="3439292"/>
                </a:cubicBezTo>
                <a:cubicBezTo>
                  <a:pt x="3203613" y="3452371"/>
                  <a:pt x="3186547" y="3470552"/>
                  <a:pt x="3177827" y="3479681"/>
                </a:cubicBezTo>
                <a:cubicBezTo>
                  <a:pt x="3169128" y="3488831"/>
                  <a:pt x="3140136" y="3520051"/>
                  <a:pt x="3113392" y="3549082"/>
                </a:cubicBezTo>
                <a:cubicBezTo>
                  <a:pt x="3086648" y="3578114"/>
                  <a:pt x="3055838" y="3611543"/>
                  <a:pt x="3044910" y="3623371"/>
                </a:cubicBezTo>
                <a:cubicBezTo>
                  <a:pt x="3033981" y="3635198"/>
                  <a:pt x="3007237" y="3664679"/>
                  <a:pt x="2985479" y="3688862"/>
                </a:cubicBezTo>
                <a:cubicBezTo>
                  <a:pt x="2963740" y="3713064"/>
                  <a:pt x="2944444" y="3733728"/>
                  <a:pt x="2942626" y="3734804"/>
                </a:cubicBezTo>
                <a:cubicBezTo>
                  <a:pt x="2940788" y="3735879"/>
                  <a:pt x="2935940" y="3740512"/>
                  <a:pt x="2931815" y="3745067"/>
                </a:cubicBezTo>
                <a:cubicBezTo>
                  <a:pt x="2927690" y="3749642"/>
                  <a:pt x="2923077" y="3753376"/>
                  <a:pt x="2921552" y="3753376"/>
                </a:cubicBezTo>
                <a:cubicBezTo>
                  <a:pt x="2920046" y="3753376"/>
                  <a:pt x="2918306" y="3754666"/>
                  <a:pt x="2917700" y="3756230"/>
                </a:cubicBezTo>
                <a:cubicBezTo>
                  <a:pt x="2917114" y="3757794"/>
                  <a:pt x="2913458" y="3761098"/>
                  <a:pt x="2909607" y="3763561"/>
                </a:cubicBezTo>
                <a:cubicBezTo>
                  <a:pt x="2905756" y="3766024"/>
                  <a:pt x="2899011" y="3770404"/>
                  <a:pt x="2894632" y="3773258"/>
                </a:cubicBezTo>
                <a:cubicBezTo>
                  <a:pt x="2876998" y="3784812"/>
                  <a:pt x="2834263" y="3803169"/>
                  <a:pt x="2827596" y="3802054"/>
                </a:cubicBezTo>
                <a:cubicBezTo>
                  <a:pt x="2826756" y="3801918"/>
                  <a:pt x="2825622" y="3801996"/>
                  <a:pt x="2825074" y="3802250"/>
                </a:cubicBezTo>
                <a:cubicBezTo>
                  <a:pt x="2822279" y="3803560"/>
                  <a:pt x="2797021" y="3802993"/>
                  <a:pt x="2794479" y="3801585"/>
                </a:cubicBezTo>
                <a:close/>
                <a:moveTo>
                  <a:pt x="4967398" y="3620400"/>
                </a:moveTo>
                <a:cubicBezTo>
                  <a:pt x="4965932" y="3619461"/>
                  <a:pt x="4963136" y="3618679"/>
                  <a:pt x="4961181" y="3618660"/>
                </a:cubicBezTo>
                <a:cubicBezTo>
                  <a:pt x="4958053" y="3618640"/>
                  <a:pt x="4871194" y="3576022"/>
                  <a:pt x="4839602" y="3559033"/>
                </a:cubicBezTo>
                <a:cubicBezTo>
                  <a:pt x="4833151" y="3555553"/>
                  <a:pt x="4818195" y="3547616"/>
                  <a:pt x="4806368" y="3541399"/>
                </a:cubicBezTo>
                <a:cubicBezTo>
                  <a:pt x="4729225" y="3500736"/>
                  <a:pt x="4605007" y="3432156"/>
                  <a:pt x="4547238" y="3398316"/>
                </a:cubicBezTo>
                <a:cubicBezTo>
                  <a:pt x="4524736" y="3385120"/>
                  <a:pt x="4509605" y="3374016"/>
                  <a:pt x="4509155" y="3370360"/>
                </a:cubicBezTo>
                <a:cubicBezTo>
                  <a:pt x="4509097" y="3369813"/>
                  <a:pt x="4507122" y="3365727"/>
                  <a:pt x="4504776" y="3361230"/>
                </a:cubicBezTo>
                <a:cubicBezTo>
                  <a:pt x="4500201" y="3352531"/>
                  <a:pt x="4499224" y="3318280"/>
                  <a:pt x="4503349" y="3311711"/>
                </a:cubicBezTo>
                <a:cubicBezTo>
                  <a:pt x="4504366" y="3310088"/>
                  <a:pt x="4505402" y="3307449"/>
                  <a:pt x="4505656" y="3305827"/>
                </a:cubicBezTo>
                <a:cubicBezTo>
                  <a:pt x="4506497" y="3300392"/>
                  <a:pt x="4521393" y="3271576"/>
                  <a:pt x="4524834" y="3268722"/>
                </a:cubicBezTo>
                <a:cubicBezTo>
                  <a:pt x="4526691" y="3267177"/>
                  <a:pt x="4528783" y="3264440"/>
                  <a:pt x="4529468" y="3262642"/>
                </a:cubicBezTo>
                <a:cubicBezTo>
                  <a:pt x="4530640" y="3259612"/>
                  <a:pt x="4558811" y="3227453"/>
                  <a:pt x="4588390" y="3195391"/>
                </a:cubicBezTo>
                <a:cubicBezTo>
                  <a:pt x="4595389" y="3187825"/>
                  <a:pt x="4608585" y="3173320"/>
                  <a:pt x="4617714" y="3163154"/>
                </a:cubicBezTo>
                <a:cubicBezTo>
                  <a:pt x="4639981" y="3138404"/>
                  <a:pt x="4747230" y="3021967"/>
                  <a:pt x="4768168" y="2999817"/>
                </a:cubicBezTo>
                <a:cubicBezTo>
                  <a:pt x="4777356" y="2990101"/>
                  <a:pt x="4789712" y="2976905"/>
                  <a:pt x="4795616" y="2970492"/>
                </a:cubicBezTo>
                <a:cubicBezTo>
                  <a:pt x="4855438" y="2905607"/>
                  <a:pt x="5009684" y="2744773"/>
                  <a:pt x="5012127" y="2744773"/>
                </a:cubicBezTo>
                <a:cubicBezTo>
                  <a:pt x="5012557" y="2744773"/>
                  <a:pt x="5017015" y="2741469"/>
                  <a:pt x="5022039" y="2737442"/>
                </a:cubicBezTo>
                <a:cubicBezTo>
                  <a:pt x="5047101" y="2717325"/>
                  <a:pt x="5076524" y="2706847"/>
                  <a:pt x="5107432" y="2707003"/>
                </a:cubicBezTo>
                <a:lnTo>
                  <a:pt x="5125026" y="2707101"/>
                </a:lnTo>
                <a:lnTo>
                  <a:pt x="5193450" y="2740785"/>
                </a:lnTo>
                <a:cubicBezTo>
                  <a:pt x="5308147" y="2797263"/>
                  <a:pt x="5402064" y="2840683"/>
                  <a:pt x="5504562" y="2884572"/>
                </a:cubicBezTo>
                <a:cubicBezTo>
                  <a:pt x="5552517" y="2905099"/>
                  <a:pt x="5564580" y="2910729"/>
                  <a:pt x="5561041" y="2910866"/>
                </a:cubicBezTo>
                <a:cubicBezTo>
                  <a:pt x="5560005" y="2910905"/>
                  <a:pt x="5561100" y="2912313"/>
                  <a:pt x="5563504" y="2913994"/>
                </a:cubicBezTo>
                <a:cubicBezTo>
                  <a:pt x="5590131" y="2932664"/>
                  <a:pt x="5577639" y="2974344"/>
                  <a:pt x="5527787" y="3033129"/>
                </a:cubicBezTo>
                <a:cubicBezTo>
                  <a:pt x="5427478" y="3151444"/>
                  <a:pt x="5287503" y="3321564"/>
                  <a:pt x="5148975" y="3493523"/>
                </a:cubicBezTo>
                <a:cubicBezTo>
                  <a:pt x="5113590" y="3537470"/>
                  <a:pt x="5081665" y="3575259"/>
                  <a:pt x="5077267" y="3578446"/>
                </a:cubicBezTo>
                <a:cubicBezTo>
                  <a:pt x="5072888" y="3581613"/>
                  <a:pt x="5069310" y="3584917"/>
                  <a:pt x="5069310" y="3585777"/>
                </a:cubicBezTo>
                <a:cubicBezTo>
                  <a:pt x="5069310" y="3586657"/>
                  <a:pt x="5068039" y="3587361"/>
                  <a:pt x="5066475" y="3587361"/>
                </a:cubicBezTo>
                <a:cubicBezTo>
                  <a:pt x="5064911" y="3587361"/>
                  <a:pt x="5062937" y="3588455"/>
                  <a:pt x="5062077" y="3589804"/>
                </a:cubicBezTo>
                <a:cubicBezTo>
                  <a:pt x="5060395" y="3592443"/>
                  <a:pt x="5058988" y="3593362"/>
                  <a:pt x="5040435" y="3604017"/>
                </a:cubicBezTo>
                <a:cubicBezTo>
                  <a:pt x="5031012" y="3609432"/>
                  <a:pt x="5005774" y="3619989"/>
                  <a:pt x="5005774" y="3618523"/>
                </a:cubicBezTo>
                <a:cubicBezTo>
                  <a:pt x="5005774" y="3618386"/>
                  <a:pt x="5002704" y="3618816"/>
                  <a:pt x="4998931" y="3619480"/>
                </a:cubicBezTo>
                <a:cubicBezTo>
                  <a:pt x="4986596" y="3621651"/>
                  <a:pt x="4970115" y="3622120"/>
                  <a:pt x="4967398" y="3620400"/>
                </a:cubicBezTo>
                <a:close/>
                <a:moveTo>
                  <a:pt x="2174151" y="3280041"/>
                </a:moveTo>
                <a:cubicBezTo>
                  <a:pt x="2170397" y="3279024"/>
                  <a:pt x="2165627" y="3277949"/>
                  <a:pt x="2163594" y="3277656"/>
                </a:cubicBezTo>
                <a:cubicBezTo>
                  <a:pt x="2159117" y="3277030"/>
                  <a:pt x="2155266" y="3273863"/>
                  <a:pt x="2102795" y="3227687"/>
                </a:cubicBezTo>
                <a:cubicBezTo>
                  <a:pt x="1922332" y="3068944"/>
                  <a:pt x="1738195" y="2901991"/>
                  <a:pt x="1738195" y="2897103"/>
                </a:cubicBezTo>
                <a:cubicBezTo>
                  <a:pt x="1738195" y="2895226"/>
                  <a:pt x="1737315" y="2893135"/>
                  <a:pt x="1736240" y="2892470"/>
                </a:cubicBezTo>
                <a:cubicBezTo>
                  <a:pt x="1735165" y="2891805"/>
                  <a:pt x="1734285" y="2889166"/>
                  <a:pt x="1734285" y="2886605"/>
                </a:cubicBezTo>
                <a:cubicBezTo>
                  <a:pt x="1734285" y="2884044"/>
                  <a:pt x="1733557" y="2881503"/>
                  <a:pt x="1732668" y="2880955"/>
                </a:cubicBezTo>
                <a:cubicBezTo>
                  <a:pt x="1730985" y="2879919"/>
                  <a:pt x="1731350" y="2855072"/>
                  <a:pt x="1733174" y="2846528"/>
                </a:cubicBezTo>
                <a:cubicBezTo>
                  <a:pt x="1733749" y="2843850"/>
                  <a:pt x="1734768" y="2839002"/>
                  <a:pt x="1735436" y="2835776"/>
                </a:cubicBezTo>
                <a:cubicBezTo>
                  <a:pt x="1739592" y="2815738"/>
                  <a:pt x="1759949" y="2778887"/>
                  <a:pt x="1777417" y="2759787"/>
                </a:cubicBezTo>
                <a:cubicBezTo>
                  <a:pt x="1782725" y="2753961"/>
                  <a:pt x="1787069" y="2748663"/>
                  <a:pt x="1787069" y="2747979"/>
                </a:cubicBezTo>
                <a:cubicBezTo>
                  <a:pt x="1787069" y="2744753"/>
                  <a:pt x="1896167" y="2642196"/>
                  <a:pt x="2026551" y="2522865"/>
                </a:cubicBezTo>
                <a:cubicBezTo>
                  <a:pt x="2053647" y="2498057"/>
                  <a:pt x="2164591" y="2399644"/>
                  <a:pt x="2200484" y="2368541"/>
                </a:cubicBezTo>
                <a:cubicBezTo>
                  <a:pt x="2215381" y="2355638"/>
                  <a:pt x="2228538" y="2344201"/>
                  <a:pt x="2229691" y="2343107"/>
                </a:cubicBezTo>
                <a:cubicBezTo>
                  <a:pt x="2234872" y="2338258"/>
                  <a:pt x="2301614" y="2281486"/>
                  <a:pt x="2335435" y="2253179"/>
                </a:cubicBezTo>
                <a:cubicBezTo>
                  <a:pt x="2389548" y="2207863"/>
                  <a:pt x="2394807" y="2203503"/>
                  <a:pt x="2409802" y="2191265"/>
                </a:cubicBezTo>
                <a:cubicBezTo>
                  <a:pt x="2417289" y="2185146"/>
                  <a:pt x="2430446" y="2174296"/>
                  <a:pt x="2439048" y="2167141"/>
                </a:cubicBezTo>
                <a:cubicBezTo>
                  <a:pt x="2447650" y="2159986"/>
                  <a:pt x="2455997" y="2153632"/>
                  <a:pt x="2457620" y="2153006"/>
                </a:cubicBezTo>
                <a:cubicBezTo>
                  <a:pt x="2459223" y="2152381"/>
                  <a:pt x="2463622" y="2149566"/>
                  <a:pt x="2467395" y="2146770"/>
                </a:cubicBezTo>
                <a:cubicBezTo>
                  <a:pt x="2501001" y="2121668"/>
                  <a:pt x="2573745" y="2110056"/>
                  <a:pt x="2593001" y="2126712"/>
                </a:cubicBezTo>
                <a:cubicBezTo>
                  <a:pt x="2594878" y="2128335"/>
                  <a:pt x="2596422" y="2129000"/>
                  <a:pt x="2596422" y="2128159"/>
                </a:cubicBezTo>
                <a:cubicBezTo>
                  <a:pt x="2596422" y="2124972"/>
                  <a:pt x="2608934" y="2135509"/>
                  <a:pt x="2700446" y="2215585"/>
                </a:cubicBezTo>
                <a:cubicBezTo>
                  <a:pt x="2786366" y="2290792"/>
                  <a:pt x="2883215" y="2373956"/>
                  <a:pt x="2967728" y="2445116"/>
                </a:cubicBezTo>
                <a:cubicBezTo>
                  <a:pt x="3005654" y="2477041"/>
                  <a:pt x="3010404" y="2483395"/>
                  <a:pt x="3012223" y="2504430"/>
                </a:cubicBezTo>
                <a:cubicBezTo>
                  <a:pt x="3013787" y="2522728"/>
                  <a:pt x="3005556" y="2550665"/>
                  <a:pt x="2993963" y="2566363"/>
                </a:cubicBezTo>
                <a:cubicBezTo>
                  <a:pt x="2991441" y="2569784"/>
                  <a:pt x="2989369" y="2573127"/>
                  <a:pt x="2989369" y="2573773"/>
                </a:cubicBezTo>
                <a:cubicBezTo>
                  <a:pt x="2989369" y="2577643"/>
                  <a:pt x="2975313" y="2591641"/>
                  <a:pt x="2932675" y="2630212"/>
                </a:cubicBezTo>
                <a:cubicBezTo>
                  <a:pt x="2760443" y="2786022"/>
                  <a:pt x="2638258" y="2902499"/>
                  <a:pt x="2445597" y="3094457"/>
                </a:cubicBezTo>
                <a:cubicBezTo>
                  <a:pt x="2369647" y="3170133"/>
                  <a:pt x="2304977" y="3233591"/>
                  <a:pt x="2301908" y="3235468"/>
                </a:cubicBezTo>
                <a:cubicBezTo>
                  <a:pt x="2298838" y="3237325"/>
                  <a:pt x="2295124" y="3240336"/>
                  <a:pt x="2293657" y="3242115"/>
                </a:cubicBezTo>
                <a:cubicBezTo>
                  <a:pt x="2292172" y="3243894"/>
                  <a:pt x="2290100" y="3245360"/>
                  <a:pt x="2289044" y="3245360"/>
                </a:cubicBezTo>
                <a:cubicBezTo>
                  <a:pt x="2287988" y="3245360"/>
                  <a:pt x="2283922" y="3247843"/>
                  <a:pt x="2279992" y="3250873"/>
                </a:cubicBezTo>
                <a:cubicBezTo>
                  <a:pt x="2276082" y="3253903"/>
                  <a:pt x="2266268" y="3259533"/>
                  <a:pt x="2258214" y="3263385"/>
                </a:cubicBezTo>
                <a:cubicBezTo>
                  <a:pt x="2240639" y="3271791"/>
                  <a:pt x="2235439" y="3273883"/>
                  <a:pt x="2229378" y="3274938"/>
                </a:cubicBezTo>
                <a:cubicBezTo>
                  <a:pt x="2228557" y="3275095"/>
                  <a:pt x="2224472" y="3276424"/>
                  <a:pt x="2220268" y="3277910"/>
                </a:cubicBezTo>
                <a:cubicBezTo>
                  <a:pt x="2210669" y="3281292"/>
                  <a:pt x="2183202" y="3282661"/>
                  <a:pt x="2174151" y="3280217"/>
                </a:cubicBezTo>
                <a:close/>
                <a:moveTo>
                  <a:pt x="4322652" y="3259866"/>
                </a:moveTo>
                <a:cubicBezTo>
                  <a:pt x="4319974" y="3258419"/>
                  <a:pt x="4317139" y="3257657"/>
                  <a:pt x="4316338" y="3258145"/>
                </a:cubicBezTo>
                <a:cubicBezTo>
                  <a:pt x="4314832" y="3259084"/>
                  <a:pt x="4295791" y="3247569"/>
                  <a:pt x="4240524" y="3212321"/>
                </a:cubicBezTo>
                <a:cubicBezTo>
                  <a:pt x="4191709" y="3181198"/>
                  <a:pt x="4109503" y="3128082"/>
                  <a:pt x="4101175" y="3122276"/>
                </a:cubicBezTo>
                <a:cubicBezTo>
                  <a:pt x="4097108" y="3119441"/>
                  <a:pt x="4092260" y="3116235"/>
                  <a:pt x="4090422" y="3115140"/>
                </a:cubicBezTo>
                <a:cubicBezTo>
                  <a:pt x="4088565" y="3114045"/>
                  <a:pt x="4067256" y="3099833"/>
                  <a:pt x="4043073" y="3083548"/>
                </a:cubicBezTo>
                <a:cubicBezTo>
                  <a:pt x="4003348" y="3056824"/>
                  <a:pt x="3974141" y="3036922"/>
                  <a:pt x="3914535" y="2995926"/>
                </a:cubicBezTo>
                <a:cubicBezTo>
                  <a:pt x="3903587" y="2988400"/>
                  <a:pt x="3894594" y="2981225"/>
                  <a:pt x="3894555" y="2979994"/>
                </a:cubicBezTo>
                <a:cubicBezTo>
                  <a:pt x="3894516" y="2978781"/>
                  <a:pt x="3893206" y="2977276"/>
                  <a:pt x="3891661" y="2976670"/>
                </a:cubicBezTo>
                <a:cubicBezTo>
                  <a:pt x="3871310" y="2968870"/>
                  <a:pt x="3879521" y="2898022"/>
                  <a:pt x="3903352" y="2875618"/>
                </a:cubicBezTo>
                <a:cubicBezTo>
                  <a:pt x="3906011" y="2873136"/>
                  <a:pt x="3908181" y="2870105"/>
                  <a:pt x="3908181" y="2868893"/>
                </a:cubicBezTo>
                <a:cubicBezTo>
                  <a:pt x="3908181" y="2867662"/>
                  <a:pt x="3918073" y="2857066"/>
                  <a:pt x="3930174" y="2845336"/>
                </a:cubicBezTo>
                <a:cubicBezTo>
                  <a:pt x="4011012" y="2766942"/>
                  <a:pt x="4061880" y="2718420"/>
                  <a:pt x="4133041" y="2651854"/>
                </a:cubicBezTo>
                <a:cubicBezTo>
                  <a:pt x="4236008" y="2555513"/>
                  <a:pt x="4414555" y="2393584"/>
                  <a:pt x="4420381" y="2391238"/>
                </a:cubicBezTo>
                <a:cubicBezTo>
                  <a:pt x="4421983" y="2390593"/>
                  <a:pt x="4426832" y="2387719"/>
                  <a:pt x="4431133" y="2384865"/>
                </a:cubicBezTo>
                <a:cubicBezTo>
                  <a:pt x="4440204" y="2378824"/>
                  <a:pt x="4461513" y="2370066"/>
                  <a:pt x="4471288" y="2368365"/>
                </a:cubicBezTo>
                <a:cubicBezTo>
                  <a:pt x="4475002" y="2367720"/>
                  <a:pt x="4481121" y="2366527"/>
                  <a:pt x="4484894" y="2365745"/>
                </a:cubicBezTo>
                <a:cubicBezTo>
                  <a:pt x="4506633" y="2361210"/>
                  <a:pt x="4527630" y="2365491"/>
                  <a:pt x="4549408" y="2378863"/>
                </a:cubicBezTo>
                <a:cubicBezTo>
                  <a:pt x="4559613" y="2385158"/>
                  <a:pt x="4594372" y="2406565"/>
                  <a:pt x="4626629" y="2426447"/>
                </a:cubicBezTo>
                <a:cubicBezTo>
                  <a:pt x="4713723" y="2480149"/>
                  <a:pt x="4811040" y="2536960"/>
                  <a:pt x="4921964" y="2598913"/>
                </a:cubicBezTo>
                <a:cubicBezTo>
                  <a:pt x="4961983" y="2621258"/>
                  <a:pt x="4971699" y="2666320"/>
                  <a:pt x="4942257" y="2692966"/>
                </a:cubicBezTo>
                <a:cubicBezTo>
                  <a:pt x="4940146" y="2694882"/>
                  <a:pt x="4938426" y="2697365"/>
                  <a:pt x="4938426" y="2698499"/>
                </a:cubicBezTo>
                <a:cubicBezTo>
                  <a:pt x="4938426" y="2699633"/>
                  <a:pt x="4924995" y="2714236"/>
                  <a:pt x="4908593" y="2730932"/>
                </a:cubicBezTo>
                <a:cubicBezTo>
                  <a:pt x="4777493" y="2864338"/>
                  <a:pt x="4643891" y="3004724"/>
                  <a:pt x="4527043" y="3131816"/>
                </a:cubicBezTo>
                <a:cubicBezTo>
                  <a:pt x="4434984" y="3231929"/>
                  <a:pt x="4423294" y="3241841"/>
                  <a:pt x="4379326" y="3257070"/>
                </a:cubicBezTo>
                <a:cubicBezTo>
                  <a:pt x="4363804" y="3262446"/>
                  <a:pt x="4330511" y="3264088"/>
                  <a:pt x="4322652" y="3259846"/>
                </a:cubicBezTo>
                <a:close/>
                <a:moveTo>
                  <a:pt x="235" y="2698206"/>
                </a:moveTo>
                <a:lnTo>
                  <a:pt x="250" y="2139674"/>
                </a:lnTo>
                <a:lnTo>
                  <a:pt x="32200" y="2106439"/>
                </a:lnTo>
                <a:cubicBezTo>
                  <a:pt x="73745" y="2063235"/>
                  <a:pt x="205048" y="1935077"/>
                  <a:pt x="213820" y="1929187"/>
                </a:cubicBezTo>
                <a:cubicBezTo>
                  <a:pt x="220633" y="1924612"/>
                  <a:pt x="238586" y="1913002"/>
                  <a:pt x="245684" y="1908578"/>
                </a:cubicBezTo>
                <a:cubicBezTo>
                  <a:pt x="249989" y="1905897"/>
                  <a:pt x="265658" y="1898212"/>
                  <a:pt x="275873" y="1893775"/>
                </a:cubicBezTo>
                <a:cubicBezTo>
                  <a:pt x="304863" y="1881179"/>
                  <a:pt x="354867" y="1877588"/>
                  <a:pt x="365631" y="1887329"/>
                </a:cubicBezTo>
                <a:cubicBezTo>
                  <a:pt x="367506" y="1889028"/>
                  <a:pt x="370508" y="1890416"/>
                  <a:pt x="372301" y="1890416"/>
                </a:cubicBezTo>
                <a:cubicBezTo>
                  <a:pt x="375421" y="1890416"/>
                  <a:pt x="387261" y="1900842"/>
                  <a:pt x="421515" y="1933758"/>
                </a:cubicBezTo>
                <a:cubicBezTo>
                  <a:pt x="430117" y="1942023"/>
                  <a:pt x="439194" y="1950541"/>
                  <a:pt x="441683" y="1952687"/>
                </a:cubicBezTo>
                <a:cubicBezTo>
                  <a:pt x="444173" y="1954834"/>
                  <a:pt x="458689" y="1968360"/>
                  <a:pt x="473940" y="1982749"/>
                </a:cubicBezTo>
                <a:cubicBezTo>
                  <a:pt x="489190" y="1997137"/>
                  <a:pt x="517944" y="2024194"/>
                  <a:pt x="537835" y="2042883"/>
                </a:cubicBezTo>
                <a:cubicBezTo>
                  <a:pt x="557727" y="2061553"/>
                  <a:pt x="588424" y="2090545"/>
                  <a:pt x="606052" y="2107280"/>
                </a:cubicBezTo>
                <a:cubicBezTo>
                  <a:pt x="623680" y="2124014"/>
                  <a:pt x="639955" y="2139322"/>
                  <a:pt x="642219" y="2141277"/>
                </a:cubicBezTo>
                <a:cubicBezTo>
                  <a:pt x="644484" y="2143251"/>
                  <a:pt x="652934" y="2151130"/>
                  <a:pt x="660998" y="2158793"/>
                </a:cubicBezTo>
                <a:cubicBezTo>
                  <a:pt x="703544" y="2199280"/>
                  <a:pt x="729023" y="2223366"/>
                  <a:pt x="770980" y="2262777"/>
                </a:cubicBezTo>
                <a:cubicBezTo>
                  <a:pt x="784682" y="2275641"/>
                  <a:pt x="795890" y="2287449"/>
                  <a:pt x="795890" y="2289013"/>
                </a:cubicBezTo>
                <a:cubicBezTo>
                  <a:pt x="795890" y="2290577"/>
                  <a:pt x="797087" y="2293236"/>
                  <a:pt x="798547" y="2294937"/>
                </a:cubicBezTo>
                <a:cubicBezTo>
                  <a:pt x="802443" y="2299472"/>
                  <a:pt x="805239" y="2316871"/>
                  <a:pt x="804457" y="2331748"/>
                </a:cubicBezTo>
                <a:cubicBezTo>
                  <a:pt x="803241" y="2354856"/>
                  <a:pt x="789814" y="2388129"/>
                  <a:pt x="769954" y="2417278"/>
                </a:cubicBezTo>
                <a:cubicBezTo>
                  <a:pt x="752564" y="2442790"/>
                  <a:pt x="751360" y="2444139"/>
                  <a:pt x="692277" y="2504117"/>
                </a:cubicBezTo>
                <a:cubicBezTo>
                  <a:pt x="549843" y="2648706"/>
                  <a:pt x="492148" y="2708723"/>
                  <a:pt x="397078" y="2811222"/>
                </a:cubicBezTo>
                <a:cubicBezTo>
                  <a:pt x="383638" y="2825708"/>
                  <a:pt x="366872" y="2843733"/>
                  <a:pt x="359823" y="2851259"/>
                </a:cubicBezTo>
                <a:cubicBezTo>
                  <a:pt x="347184" y="2864768"/>
                  <a:pt x="313015" y="2902401"/>
                  <a:pt x="263027" y="2957844"/>
                </a:cubicBezTo>
                <a:cubicBezTo>
                  <a:pt x="232392" y="2991821"/>
                  <a:pt x="178021" y="3053129"/>
                  <a:pt x="153686" y="3081124"/>
                </a:cubicBezTo>
                <a:cubicBezTo>
                  <a:pt x="144009" y="3092267"/>
                  <a:pt x="132080" y="3105795"/>
                  <a:pt x="127177" y="3111210"/>
                </a:cubicBezTo>
                <a:cubicBezTo>
                  <a:pt x="122273" y="3116645"/>
                  <a:pt x="107318" y="3133829"/>
                  <a:pt x="93942" y="3149410"/>
                </a:cubicBezTo>
                <a:cubicBezTo>
                  <a:pt x="80567" y="3165011"/>
                  <a:pt x="68667" y="3178637"/>
                  <a:pt x="67498" y="3179712"/>
                </a:cubicBezTo>
                <a:cubicBezTo>
                  <a:pt x="66329" y="3180788"/>
                  <a:pt x="51056" y="3198597"/>
                  <a:pt x="33558" y="3219300"/>
                </a:cubicBezTo>
                <a:cubicBezTo>
                  <a:pt x="16083" y="3239827"/>
                  <a:pt x="1424" y="3256835"/>
                  <a:pt x="1006" y="3256835"/>
                </a:cubicBezTo>
                <a:cubicBezTo>
                  <a:pt x="587" y="3256835"/>
                  <a:pt x="252" y="3005428"/>
                  <a:pt x="260" y="2698108"/>
                </a:cubicBezTo>
                <a:close/>
                <a:moveTo>
                  <a:pt x="7445701" y="3202976"/>
                </a:moveTo>
                <a:cubicBezTo>
                  <a:pt x="7370122" y="3201119"/>
                  <a:pt x="7244301" y="3194961"/>
                  <a:pt x="7190989" y="3190504"/>
                </a:cubicBezTo>
                <a:cubicBezTo>
                  <a:pt x="7135762" y="3185890"/>
                  <a:pt x="7128919" y="3147690"/>
                  <a:pt x="7170970" y="3078582"/>
                </a:cubicBezTo>
                <a:cubicBezTo>
                  <a:pt x="7193042" y="3042298"/>
                  <a:pt x="7291552" y="2884787"/>
                  <a:pt x="7323516" y="2834662"/>
                </a:cubicBezTo>
                <a:cubicBezTo>
                  <a:pt x="7328657" y="2826607"/>
                  <a:pt x="7350690" y="2791848"/>
                  <a:pt x="7372449" y="2757441"/>
                </a:cubicBezTo>
                <a:cubicBezTo>
                  <a:pt x="7394227" y="2723034"/>
                  <a:pt x="7415731" y="2689174"/>
                  <a:pt x="7420228" y="2682175"/>
                </a:cubicBezTo>
                <a:cubicBezTo>
                  <a:pt x="7424744" y="2675196"/>
                  <a:pt x="7441967" y="2648374"/>
                  <a:pt x="7458525" y="2622607"/>
                </a:cubicBezTo>
                <a:cubicBezTo>
                  <a:pt x="7522277" y="2523334"/>
                  <a:pt x="7557427" y="2499112"/>
                  <a:pt x="7638440" y="2498565"/>
                </a:cubicBezTo>
                <a:cubicBezTo>
                  <a:pt x="7694880" y="2498174"/>
                  <a:pt x="7798962" y="2493072"/>
                  <a:pt x="7882615" y="2486601"/>
                </a:cubicBezTo>
                <a:cubicBezTo>
                  <a:pt x="7937843" y="2482319"/>
                  <a:pt x="7953150" y="2480892"/>
                  <a:pt x="8018074" y="2473893"/>
                </a:cubicBezTo>
                <a:cubicBezTo>
                  <a:pt x="8072559" y="2468029"/>
                  <a:pt x="8078463" y="2467970"/>
                  <a:pt x="8089293" y="2473209"/>
                </a:cubicBezTo>
                <a:cubicBezTo>
                  <a:pt x="8110758" y="2483590"/>
                  <a:pt x="8110661" y="2510275"/>
                  <a:pt x="8089020" y="2549257"/>
                </a:cubicBezTo>
                <a:cubicBezTo>
                  <a:pt x="8008143" y="2694921"/>
                  <a:pt x="7900933" y="2891727"/>
                  <a:pt x="7819079" y="3044840"/>
                </a:cubicBezTo>
                <a:cubicBezTo>
                  <a:pt x="7797809" y="3084603"/>
                  <a:pt x="7778318" y="3119656"/>
                  <a:pt x="7775796" y="3122686"/>
                </a:cubicBezTo>
                <a:cubicBezTo>
                  <a:pt x="7773255" y="3125736"/>
                  <a:pt x="7771182" y="3128883"/>
                  <a:pt x="7771182" y="3129685"/>
                </a:cubicBezTo>
                <a:cubicBezTo>
                  <a:pt x="7771182" y="3141121"/>
                  <a:pt x="7711712" y="3187083"/>
                  <a:pt x="7683209" y="3197659"/>
                </a:cubicBezTo>
                <a:lnTo>
                  <a:pt x="7670502" y="3202370"/>
                </a:lnTo>
                <a:lnTo>
                  <a:pt x="7570799" y="3202996"/>
                </a:lnTo>
                <a:cubicBezTo>
                  <a:pt x="7515962" y="3203328"/>
                  <a:pt x="7459659" y="3203328"/>
                  <a:pt x="7445681" y="3202996"/>
                </a:cubicBezTo>
                <a:close/>
                <a:moveTo>
                  <a:pt x="8015571" y="3178852"/>
                </a:moveTo>
                <a:cubicBezTo>
                  <a:pt x="8015571" y="3177992"/>
                  <a:pt x="8012717" y="3176702"/>
                  <a:pt x="8009218" y="3175998"/>
                </a:cubicBezTo>
                <a:cubicBezTo>
                  <a:pt x="8000030" y="3174160"/>
                  <a:pt x="7990802" y="3162900"/>
                  <a:pt x="7988183" y="3150329"/>
                </a:cubicBezTo>
                <a:cubicBezTo>
                  <a:pt x="7985817" y="3138893"/>
                  <a:pt x="7986540" y="3128942"/>
                  <a:pt x="7991174" y="3109334"/>
                </a:cubicBezTo>
                <a:cubicBezTo>
                  <a:pt x="7994888" y="3093675"/>
                  <a:pt x="8290420" y="2521966"/>
                  <a:pt x="8309402" y="2493736"/>
                </a:cubicBezTo>
                <a:cubicBezTo>
                  <a:pt x="8330926" y="2461734"/>
                  <a:pt x="8371159" y="2430396"/>
                  <a:pt x="8411451" y="2414228"/>
                </a:cubicBezTo>
                <a:cubicBezTo>
                  <a:pt x="8413601" y="2413368"/>
                  <a:pt x="8425038" y="2410788"/>
                  <a:pt x="8436865" y="2408481"/>
                </a:cubicBezTo>
                <a:cubicBezTo>
                  <a:pt x="8551935" y="2386096"/>
                  <a:pt x="8722955" y="2342657"/>
                  <a:pt x="8868110" y="2298925"/>
                </a:cubicBezTo>
                <a:cubicBezTo>
                  <a:pt x="8932096" y="2279649"/>
                  <a:pt x="8951860" y="2285299"/>
                  <a:pt x="8947149" y="2321524"/>
                </a:cubicBezTo>
                <a:cubicBezTo>
                  <a:pt x="8945839" y="2331631"/>
                  <a:pt x="8944041" y="2340663"/>
                  <a:pt x="8943005" y="2342344"/>
                </a:cubicBezTo>
                <a:cubicBezTo>
                  <a:pt x="8942438" y="2343224"/>
                  <a:pt x="8941636" y="2345785"/>
                  <a:pt x="8941206" y="2348033"/>
                </a:cubicBezTo>
                <a:cubicBezTo>
                  <a:pt x="8940541" y="2351474"/>
                  <a:pt x="8927737" y="2380407"/>
                  <a:pt x="8907542" y="2424120"/>
                </a:cubicBezTo>
                <a:cubicBezTo>
                  <a:pt x="8904805" y="2430044"/>
                  <a:pt x="8898842" y="2443240"/>
                  <a:pt x="8894307" y="2453445"/>
                </a:cubicBezTo>
                <a:cubicBezTo>
                  <a:pt x="8889751" y="2463669"/>
                  <a:pt x="8873271" y="2500618"/>
                  <a:pt x="8857690" y="2535553"/>
                </a:cubicBezTo>
                <a:cubicBezTo>
                  <a:pt x="8842090" y="2570508"/>
                  <a:pt x="8814192" y="2633399"/>
                  <a:pt x="8795699" y="2675333"/>
                </a:cubicBezTo>
                <a:cubicBezTo>
                  <a:pt x="8762894" y="2749660"/>
                  <a:pt x="8755035" y="2767548"/>
                  <a:pt x="8732142" y="2820000"/>
                </a:cubicBezTo>
                <a:cubicBezTo>
                  <a:pt x="8726063" y="2833978"/>
                  <a:pt x="8719885" y="2848053"/>
                  <a:pt x="8718458" y="2851279"/>
                </a:cubicBezTo>
                <a:cubicBezTo>
                  <a:pt x="8717030" y="2854505"/>
                  <a:pt x="8711303" y="2867701"/>
                  <a:pt x="8705750" y="2880603"/>
                </a:cubicBezTo>
                <a:cubicBezTo>
                  <a:pt x="8700178" y="2893506"/>
                  <a:pt x="8694001" y="2907582"/>
                  <a:pt x="8691987" y="2911883"/>
                </a:cubicBezTo>
                <a:cubicBezTo>
                  <a:pt x="8689993" y="2916184"/>
                  <a:pt x="8685967" y="2925861"/>
                  <a:pt x="8683034" y="2933387"/>
                </a:cubicBezTo>
                <a:cubicBezTo>
                  <a:pt x="8680082" y="2940914"/>
                  <a:pt x="8677032" y="2947952"/>
                  <a:pt x="8676250" y="2949027"/>
                </a:cubicBezTo>
                <a:cubicBezTo>
                  <a:pt x="8675468" y="2950102"/>
                  <a:pt x="8671969" y="2958020"/>
                  <a:pt x="8668449" y="2966622"/>
                </a:cubicBezTo>
                <a:cubicBezTo>
                  <a:pt x="8664951" y="2975224"/>
                  <a:pt x="8661021" y="2983591"/>
                  <a:pt x="8659730" y="2985194"/>
                </a:cubicBezTo>
                <a:cubicBezTo>
                  <a:pt x="8658441" y="2986816"/>
                  <a:pt x="8656759" y="2989886"/>
                  <a:pt x="8655997" y="2992036"/>
                </a:cubicBezTo>
                <a:cubicBezTo>
                  <a:pt x="8640337" y="3036199"/>
                  <a:pt x="8573048" y="3091739"/>
                  <a:pt x="8522121" y="3102511"/>
                </a:cubicBezTo>
                <a:cubicBezTo>
                  <a:pt x="8385587" y="3131425"/>
                  <a:pt x="8191206" y="3162059"/>
                  <a:pt x="8057603" y="3175724"/>
                </a:cubicBezTo>
                <a:cubicBezTo>
                  <a:pt x="8041475" y="3177386"/>
                  <a:pt x="8025424" y="3179126"/>
                  <a:pt x="8021925" y="3179595"/>
                </a:cubicBezTo>
                <a:cubicBezTo>
                  <a:pt x="8018426" y="3180064"/>
                  <a:pt x="8015571" y="3179732"/>
                  <a:pt x="8015571" y="3178872"/>
                </a:cubicBezTo>
                <a:close/>
                <a:moveTo>
                  <a:pt x="6936434" y="3164776"/>
                </a:moveTo>
                <a:cubicBezTo>
                  <a:pt x="6820563" y="3148804"/>
                  <a:pt x="6738905" y="3135726"/>
                  <a:pt x="6650638" y="3118991"/>
                </a:cubicBezTo>
                <a:cubicBezTo>
                  <a:pt x="6466598" y="3084115"/>
                  <a:pt x="6460968" y="3081945"/>
                  <a:pt x="6459580" y="3045524"/>
                </a:cubicBezTo>
                <a:cubicBezTo>
                  <a:pt x="6458466" y="3016395"/>
                  <a:pt x="6460714" y="3012798"/>
                  <a:pt x="6586281" y="2842716"/>
                </a:cubicBezTo>
                <a:cubicBezTo>
                  <a:pt x="6620434" y="2796442"/>
                  <a:pt x="6787212" y="2573909"/>
                  <a:pt x="6810886" y="2543021"/>
                </a:cubicBezTo>
                <a:cubicBezTo>
                  <a:pt x="6868284" y="2468087"/>
                  <a:pt x="6902945" y="2453249"/>
                  <a:pt x="6993128" y="2464920"/>
                </a:cubicBezTo>
                <a:cubicBezTo>
                  <a:pt x="7101784" y="2478977"/>
                  <a:pt x="7215915" y="2488927"/>
                  <a:pt x="7342088" y="2495320"/>
                </a:cubicBezTo>
                <a:cubicBezTo>
                  <a:pt x="7402086" y="2498370"/>
                  <a:pt x="7408302" y="2500285"/>
                  <a:pt x="7415673" y="2517939"/>
                </a:cubicBezTo>
                <a:cubicBezTo>
                  <a:pt x="7423922" y="2537762"/>
                  <a:pt x="7416220" y="2555533"/>
                  <a:pt x="7366466" y="2631424"/>
                </a:cubicBezTo>
                <a:cubicBezTo>
                  <a:pt x="7277261" y="2767509"/>
                  <a:pt x="7227156" y="2845160"/>
                  <a:pt x="7122468" y="3009631"/>
                </a:cubicBezTo>
                <a:cubicBezTo>
                  <a:pt x="7065540" y="3099070"/>
                  <a:pt x="7052207" y="3116802"/>
                  <a:pt x="7029764" y="3133067"/>
                </a:cubicBezTo>
                <a:cubicBezTo>
                  <a:pt x="7024133" y="3137133"/>
                  <a:pt x="7019050" y="3141121"/>
                  <a:pt x="7018483" y="3141923"/>
                </a:cubicBezTo>
                <a:cubicBezTo>
                  <a:pt x="7015922" y="3145481"/>
                  <a:pt x="6980635" y="3161355"/>
                  <a:pt x="6969394" y="3164014"/>
                </a:cubicBezTo>
                <a:cubicBezTo>
                  <a:pt x="6955670" y="3167240"/>
                  <a:pt x="6954634" y="3167279"/>
                  <a:pt x="6936434" y="3164757"/>
                </a:cubicBezTo>
                <a:close/>
                <a:moveTo>
                  <a:pt x="8779472" y="3037997"/>
                </a:moveTo>
                <a:cubicBezTo>
                  <a:pt x="8776520" y="3037098"/>
                  <a:pt x="8774096" y="3036707"/>
                  <a:pt x="8774096" y="3037118"/>
                </a:cubicBezTo>
                <a:cubicBezTo>
                  <a:pt x="8774096" y="3037528"/>
                  <a:pt x="8770831" y="3035651"/>
                  <a:pt x="8766824" y="3032934"/>
                </a:cubicBezTo>
                <a:cubicBezTo>
                  <a:pt x="8756697" y="3026052"/>
                  <a:pt x="8752259" y="3015398"/>
                  <a:pt x="8752318" y="2998155"/>
                </a:cubicBezTo>
                <a:cubicBezTo>
                  <a:pt x="8752435" y="2970532"/>
                  <a:pt x="8747196" y="2984099"/>
                  <a:pt x="8855207" y="2732026"/>
                </a:cubicBezTo>
                <a:cubicBezTo>
                  <a:pt x="8964060" y="2478018"/>
                  <a:pt x="9034204" y="2318865"/>
                  <a:pt x="9044369" y="2302913"/>
                </a:cubicBezTo>
                <a:cubicBezTo>
                  <a:pt x="9060967" y="2276834"/>
                  <a:pt x="9088629" y="2245574"/>
                  <a:pt x="9107651" y="2231381"/>
                </a:cubicBezTo>
                <a:cubicBezTo>
                  <a:pt x="9111815" y="2228272"/>
                  <a:pt x="9115686" y="2225183"/>
                  <a:pt x="9116214" y="2224538"/>
                </a:cubicBezTo>
                <a:cubicBezTo>
                  <a:pt x="9117582" y="2222877"/>
                  <a:pt x="9133437" y="2212906"/>
                  <a:pt x="9141628" y="2208566"/>
                </a:cubicBezTo>
                <a:cubicBezTo>
                  <a:pt x="9145402" y="2206553"/>
                  <a:pt x="9166065" y="2198303"/>
                  <a:pt x="9187570" y="2190229"/>
                </a:cubicBezTo>
                <a:cubicBezTo>
                  <a:pt x="9320214" y="2140397"/>
                  <a:pt x="9479153" y="2072384"/>
                  <a:pt x="9618638" y="2005759"/>
                </a:cubicBezTo>
                <a:cubicBezTo>
                  <a:pt x="9671618" y="1980462"/>
                  <a:pt x="9681139" y="1977451"/>
                  <a:pt x="9693416" y="1982123"/>
                </a:cubicBezTo>
                <a:lnTo>
                  <a:pt x="9698792" y="1984156"/>
                </a:lnTo>
                <a:lnTo>
                  <a:pt x="9698792" y="2019619"/>
                </a:lnTo>
                <a:lnTo>
                  <a:pt x="9698792" y="2055063"/>
                </a:lnTo>
                <a:lnTo>
                  <a:pt x="9673241" y="2123760"/>
                </a:lnTo>
                <a:cubicBezTo>
                  <a:pt x="9607496" y="2300528"/>
                  <a:pt x="9539893" y="2485877"/>
                  <a:pt x="9478547" y="2657582"/>
                </a:cubicBezTo>
                <a:cubicBezTo>
                  <a:pt x="9455498" y="2722134"/>
                  <a:pt x="9444432" y="2748370"/>
                  <a:pt x="9431881" y="2768330"/>
                </a:cubicBezTo>
                <a:cubicBezTo>
                  <a:pt x="9412175" y="2799688"/>
                  <a:pt x="9378374" y="2836187"/>
                  <a:pt x="9353741" y="2852726"/>
                </a:cubicBezTo>
                <a:cubicBezTo>
                  <a:pt x="9306803" y="2884240"/>
                  <a:pt x="8805552" y="3045973"/>
                  <a:pt x="8779472" y="3038017"/>
                </a:cubicBezTo>
                <a:close/>
                <a:moveTo>
                  <a:pt x="6265785" y="3030568"/>
                </a:moveTo>
                <a:cubicBezTo>
                  <a:pt x="6147217" y="2998898"/>
                  <a:pt x="5945308" y="2934775"/>
                  <a:pt x="5838626" y="2894894"/>
                </a:cubicBezTo>
                <a:cubicBezTo>
                  <a:pt x="5807679" y="2883340"/>
                  <a:pt x="5800406" y="2853019"/>
                  <a:pt x="5819702" y="2815894"/>
                </a:cubicBezTo>
                <a:cubicBezTo>
                  <a:pt x="5832624" y="2791027"/>
                  <a:pt x="6201310" y="2371786"/>
                  <a:pt x="6225337" y="2354641"/>
                </a:cubicBezTo>
                <a:cubicBezTo>
                  <a:pt x="6266645" y="2325160"/>
                  <a:pt x="6298374" y="2321485"/>
                  <a:pt x="6361499" y="2338825"/>
                </a:cubicBezTo>
                <a:cubicBezTo>
                  <a:pt x="6463939" y="2366957"/>
                  <a:pt x="6607101" y="2400152"/>
                  <a:pt x="6702718" y="2417942"/>
                </a:cubicBezTo>
                <a:cubicBezTo>
                  <a:pt x="6720997" y="2421344"/>
                  <a:pt x="6737478" y="2424941"/>
                  <a:pt x="6739354" y="2425938"/>
                </a:cubicBezTo>
                <a:cubicBezTo>
                  <a:pt x="6741211" y="2426935"/>
                  <a:pt x="6744007" y="2427756"/>
                  <a:pt x="6745551" y="2427756"/>
                </a:cubicBezTo>
                <a:cubicBezTo>
                  <a:pt x="6775814" y="2427756"/>
                  <a:pt x="6771455" y="2476591"/>
                  <a:pt x="6737262" y="2520617"/>
                </a:cubicBezTo>
                <a:cubicBezTo>
                  <a:pt x="6728915" y="2531369"/>
                  <a:pt x="6697049" y="2572736"/>
                  <a:pt x="6666454" y="2612520"/>
                </a:cubicBezTo>
                <a:cubicBezTo>
                  <a:pt x="6635859" y="2652323"/>
                  <a:pt x="6608196" y="2688294"/>
                  <a:pt x="6604970" y="2692478"/>
                </a:cubicBezTo>
                <a:cubicBezTo>
                  <a:pt x="6585401" y="2717853"/>
                  <a:pt x="6529861" y="2791340"/>
                  <a:pt x="6466676" y="2875403"/>
                </a:cubicBezTo>
                <a:cubicBezTo>
                  <a:pt x="6426717" y="2928617"/>
                  <a:pt x="6390003" y="2976396"/>
                  <a:pt x="6385116" y="2981558"/>
                </a:cubicBezTo>
                <a:cubicBezTo>
                  <a:pt x="6350649" y="3018115"/>
                  <a:pt x="6298843" y="3039405"/>
                  <a:pt x="6265785" y="3030568"/>
                </a:cubicBezTo>
                <a:close/>
                <a:moveTo>
                  <a:pt x="3722382" y="2847643"/>
                </a:moveTo>
                <a:cubicBezTo>
                  <a:pt x="3715441" y="2846724"/>
                  <a:pt x="3708716" y="2845082"/>
                  <a:pt x="3707426" y="2844007"/>
                </a:cubicBezTo>
                <a:cubicBezTo>
                  <a:pt x="3706136" y="2842951"/>
                  <a:pt x="3703282" y="2841719"/>
                  <a:pt x="3701092" y="2841289"/>
                </a:cubicBezTo>
                <a:cubicBezTo>
                  <a:pt x="3698883" y="2840879"/>
                  <a:pt x="3691473" y="2836284"/>
                  <a:pt x="3684631" y="2831104"/>
                </a:cubicBezTo>
                <a:cubicBezTo>
                  <a:pt x="3677789" y="2825923"/>
                  <a:pt x="3652570" y="2807175"/>
                  <a:pt x="3628602" y="2789424"/>
                </a:cubicBezTo>
                <a:cubicBezTo>
                  <a:pt x="3551538" y="2732398"/>
                  <a:pt x="3421357" y="2632539"/>
                  <a:pt x="3349629" y="2575454"/>
                </a:cubicBezTo>
                <a:cubicBezTo>
                  <a:pt x="3338760" y="2566813"/>
                  <a:pt x="3323218" y="2554575"/>
                  <a:pt x="3315085" y="2548280"/>
                </a:cubicBezTo>
                <a:cubicBezTo>
                  <a:pt x="3284783" y="2524762"/>
                  <a:pt x="3272487" y="2488204"/>
                  <a:pt x="3287305" y="2465604"/>
                </a:cubicBezTo>
                <a:cubicBezTo>
                  <a:pt x="3288967" y="2463063"/>
                  <a:pt x="3289847" y="2460991"/>
                  <a:pt x="3289240" y="2460991"/>
                </a:cubicBezTo>
                <a:cubicBezTo>
                  <a:pt x="3288068" y="2460991"/>
                  <a:pt x="3294773" y="2448518"/>
                  <a:pt x="3302749" y="2435889"/>
                </a:cubicBezTo>
                <a:cubicBezTo>
                  <a:pt x="3322553" y="2404512"/>
                  <a:pt x="3817725" y="2002768"/>
                  <a:pt x="3862259" y="1981947"/>
                </a:cubicBezTo>
                <a:cubicBezTo>
                  <a:pt x="3916528" y="1956572"/>
                  <a:pt x="3944915" y="1961948"/>
                  <a:pt x="4010015" y="2009942"/>
                </a:cubicBezTo>
                <a:cubicBezTo>
                  <a:pt x="4100041" y="2076294"/>
                  <a:pt x="4205550" y="2150895"/>
                  <a:pt x="4322457" y="2230872"/>
                </a:cubicBezTo>
                <a:cubicBezTo>
                  <a:pt x="4367401" y="2261624"/>
                  <a:pt x="4371077" y="2266609"/>
                  <a:pt x="4368887" y="2293900"/>
                </a:cubicBezTo>
                <a:cubicBezTo>
                  <a:pt x="4367870" y="2306608"/>
                  <a:pt x="4357568" y="2331983"/>
                  <a:pt x="4353443" y="2331983"/>
                </a:cubicBezTo>
                <a:cubicBezTo>
                  <a:pt x="4352524" y="2331983"/>
                  <a:pt x="4351781" y="2333273"/>
                  <a:pt x="4351781" y="2334876"/>
                </a:cubicBezTo>
                <a:cubicBezTo>
                  <a:pt x="4351781" y="2336460"/>
                  <a:pt x="4349592" y="2339197"/>
                  <a:pt x="4346894" y="2340956"/>
                </a:cubicBezTo>
                <a:cubicBezTo>
                  <a:pt x="4344215" y="2342716"/>
                  <a:pt x="4342006" y="2345003"/>
                  <a:pt x="4342006" y="2346020"/>
                </a:cubicBezTo>
                <a:cubicBezTo>
                  <a:pt x="4342006" y="2347036"/>
                  <a:pt x="4339152" y="2350242"/>
                  <a:pt x="4335672" y="2353116"/>
                </a:cubicBezTo>
                <a:cubicBezTo>
                  <a:pt x="4320032" y="2366078"/>
                  <a:pt x="4174955" y="2494460"/>
                  <a:pt x="4171924" y="2498018"/>
                </a:cubicBezTo>
                <a:cubicBezTo>
                  <a:pt x="4171397" y="2498643"/>
                  <a:pt x="4158201" y="2510569"/>
                  <a:pt x="4142600" y="2524488"/>
                </a:cubicBezTo>
                <a:cubicBezTo>
                  <a:pt x="4127019" y="2538407"/>
                  <a:pt x="4108975" y="2554751"/>
                  <a:pt x="4102523" y="2560792"/>
                </a:cubicBezTo>
                <a:cubicBezTo>
                  <a:pt x="4096072" y="2566832"/>
                  <a:pt x="4086395" y="2575708"/>
                  <a:pt x="4081019" y="2580537"/>
                </a:cubicBezTo>
                <a:cubicBezTo>
                  <a:pt x="4062701" y="2596958"/>
                  <a:pt x="3959890" y="2692263"/>
                  <a:pt x="3939147" y="2712047"/>
                </a:cubicBezTo>
                <a:cubicBezTo>
                  <a:pt x="3927769" y="2722897"/>
                  <a:pt x="3904036" y="2745398"/>
                  <a:pt x="3886383" y="2762074"/>
                </a:cubicBezTo>
                <a:cubicBezTo>
                  <a:pt x="3868730" y="2778730"/>
                  <a:pt x="3851643" y="2794937"/>
                  <a:pt x="3848418" y="2798065"/>
                </a:cubicBezTo>
                <a:cubicBezTo>
                  <a:pt x="3812329" y="2833117"/>
                  <a:pt x="3761852" y="2852980"/>
                  <a:pt x="3722382" y="2847662"/>
                </a:cubicBezTo>
                <a:close/>
                <a:moveTo>
                  <a:pt x="5639220" y="2816950"/>
                </a:moveTo>
                <a:cubicBezTo>
                  <a:pt x="5634919" y="2816207"/>
                  <a:pt x="5621274" y="2811378"/>
                  <a:pt x="5608918" y="2806217"/>
                </a:cubicBezTo>
                <a:cubicBezTo>
                  <a:pt x="5484485" y="2754391"/>
                  <a:pt x="5366816" y="2701392"/>
                  <a:pt x="5260623" y="2649351"/>
                </a:cubicBezTo>
                <a:lnTo>
                  <a:pt x="5206548" y="2622862"/>
                </a:lnTo>
                <a:lnTo>
                  <a:pt x="5200996" y="2612833"/>
                </a:lnTo>
                <a:cubicBezTo>
                  <a:pt x="5177478" y="2570410"/>
                  <a:pt x="5195405" y="2549140"/>
                  <a:pt x="5497544" y="2260686"/>
                </a:cubicBezTo>
                <a:cubicBezTo>
                  <a:pt x="5631752" y="2132538"/>
                  <a:pt x="5628155" y="2135529"/>
                  <a:pt x="5661311" y="2124855"/>
                </a:cubicBezTo>
                <a:cubicBezTo>
                  <a:pt x="5697810" y="2113125"/>
                  <a:pt x="5715307" y="2115158"/>
                  <a:pt x="5768893" y="2137386"/>
                </a:cubicBezTo>
                <a:cubicBezTo>
                  <a:pt x="5854011" y="2172712"/>
                  <a:pt x="5960498" y="2212574"/>
                  <a:pt x="6062469" y="2247294"/>
                </a:cubicBezTo>
                <a:cubicBezTo>
                  <a:pt x="6137989" y="2273021"/>
                  <a:pt x="6139123" y="2273588"/>
                  <a:pt x="6147294" y="2289541"/>
                </a:cubicBezTo>
                <a:cubicBezTo>
                  <a:pt x="6158379" y="2311143"/>
                  <a:pt x="6149562" y="2327545"/>
                  <a:pt x="6094413" y="2387934"/>
                </a:cubicBezTo>
                <a:cubicBezTo>
                  <a:pt x="5992090" y="2499934"/>
                  <a:pt x="5887637" y="2616664"/>
                  <a:pt x="5798901" y="2718146"/>
                </a:cubicBezTo>
                <a:cubicBezTo>
                  <a:pt x="5723889" y="2803930"/>
                  <a:pt x="5688817" y="2825630"/>
                  <a:pt x="5639220" y="2816950"/>
                </a:cubicBezTo>
                <a:close/>
                <a:moveTo>
                  <a:pt x="9577095" y="2757930"/>
                </a:moveTo>
                <a:cubicBezTo>
                  <a:pt x="9575708" y="2757050"/>
                  <a:pt x="9572697" y="2756307"/>
                  <a:pt x="9570410" y="2756307"/>
                </a:cubicBezTo>
                <a:cubicBezTo>
                  <a:pt x="9565757" y="2756268"/>
                  <a:pt x="9557898" y="2747060"/>
                  <a:pt x="9553578" y="2736601"/>
                </a:cubicBezTo>
                <a:cubicBezTo>
                  <a:pt x="9548182" y="2723542"/>
                  <a:pt x="9551017" y="2697170"/>
                  <a:pt x="9561006" y="2667317"/>
                </a:cubicBezTo>
                <a:cubicBezTo>
                  <a:pt x="9570859" y="2637876"/>
                  <a:pt x="9617310" y="2504821"/>
                  <a:pt x="9638130" y="2446407"/>
                </a:cubicBezTo>
                <a:cubicBezTo>
                  <a:pt x="9641180" y="2437805"/>
                  <a:pt x="9655646" y="2396966"/>
                  <a:pt x="9670250" y="2355638"/>
                </a:cubicBezTo>
                <a:cubicBezTo>
                  <a:pt x="9684853" y="2314330"/>
                  <a:pt x="9697228" y="2280079"/>
                  <a:pt x="9697756" y="2279551"/>
                </a:cubicBezTo>
                <a:cubicBezTo>
                  <a:pt x="9698284" y="2279043"/>
                  <a:pt x="9698713" y="2375813"/>
                  <a:pt x="9698713" y="2494636"/>
                </a:cubicBezTo>
                <a:lnTo>
                  <a:pt x="9698713" y="2710678"/>
                </a:lnTo>
                <a:lnTo>
                  <a:pt x="9693337" y="2713181"/>
                </a:lnTo>
                <a:cubicBezTo>
                  <a:pt x="9612930" y="2750442"/>
                  <a:pt x="9583273" y="2761859"/>
                  <a:pt x="9577095" y="2757949"/>
                </a:cubicBezTo>
                <a:close/>
                <a:moveTo>
                  <a:pt x="1568993" y="2730951"/>
                </a:moveTo>
                <a:cubicBezTo>
                  <a:pt x="1568414" y="2730013"/>
                  <a:pt x="1566637" y="2729739"/>
                  <a:pt x="1565044" y="2730365"/>
                </a:cubicBezTo>
                <a:cubicBezTo>
                  <a:pt x="1563452" y="2730971"/>
                  <a:pt x="1560768" y="2730326"/>
                  <a:pt x="1559079" y="2728918"/>
                </a:cubicBezTo>
                <a:cubicBezTo>
                  <a:pt x="1557390" y="2727510"/>
                  <a:pt x="1554376" y="2726259"/>
                  <a:pt x="1552382" y="2726103"/>
                </a:cubicBezTo>
                <a:cubicBezTo>
                  <a:pt x="1547461" y="2725751"/>
                  <a:pt x="1555386" y="2732945"/>
                  <a:pt x="1394073" y="2582394"/>
                </a:cubicBezTo>
                <a:cubicBezTo>
                  <a:pt x="1162977" y="2366742"/>
                  <a:pt x="1130153" y="2335385"/>
                  <a:pt x="1130153" y="2330321"/>
                </a:cubicBezTo>
                <a:cubicBezTo>
                  <a:pt x="1130153" y="2328581"/>
                  <a:pt x="1129094" y="2326079"/>
                  <a:pt x="1127799" y="2324789"/>
                </a:cubicBezTo>
                <a:cubicBezTo>
                  <a:pt x="1099595" y="2296579"/>
                  <a:pt x="1144858" y="2215702"/>
                  <a:pt x="1232181" y="2138266"/>
                </a:cubicBezTo>
                <a:cubicBezTo>
                  <a:pt x="1440442" y="1953585"/>
                  <a:pt x="1687158" y="1753143"/>
                  <a:pt x="1862303" y="1626305"/>
                </a:cubicBezTo>
                <a:cubicBezTo>
                  <a:pt x="1889817" y="1606380"/>
                  <a:pt x="1916548" y="1594591"/>
                  <a:pt x="1948322" y="1588369"/>
                </a:cubicBezTo>
                <a:cubicBezTo>
                  <a:pt x="1957228" y="1586625"/>
                  <a:pt x="1986650" y="1587028"/>
                  <a:pt x="1993278" y="1588987"/>
                </a:cubicBezTo>
                <a:cubicBezTo>
                  <a:pt x="1996504" y="1589939"/>
                  <a:pt x="1999592" y="1590770"/>
                  <a:pt x="2000120" y="1590834"/>
                </a:cubicBezTo>
                <a:cubicBezTo>
                  <a:pt x="2004910" y="1591405"/>
                  <a:pt x="2013336" y="1594163"/>
                  <a:pt x="2015467" y="1595854"/>
                </a:cubicBezTo>
                <a:cubicBezTo>
                  <a:pt x="2016933" y="1597002"/>
                  <a:pt x="2019474" y="1598144"/>
                  <a:pt x="2021156" y="1598388"/>
                </a:cubicBezTo>
                <a:cubicBezTo>
                  <a:pt x="2022817" y="1598632"/>
                  <a:pt x="2029112" y="1603573"/>
                  <a:pt x="2035133" y="1609367"/>
                </a:cubicBezTo>
                <a:cubicBezTo>
                  <a:pt x="2052767" y="1626346"/>
                  <a:pt x="2179859" y="1745161"/>
                  <a:pt x="2212292" y="1774966"/>
                </a:cubicBezTo>
                <a:cubicBezTo>
                  <a:pt x="2218763" y="1780919"/>
                  <a:pt x="2231079" y="1792387"/>
                  <a:pt x="2239661" y="1800453"/>
                </a:cubicBezTo>
                <a:cubicBezTo>
                  <a:pt x="2257686" y="1817390"/>
                  <a:pt x="2386127" y="1934997"/>
                  <a:pt x="2404054" y="1950985"/>
                </a:cubicBezTo>
                <a:cubicBezTo>
                  <a:pt x="2422079" y="1967051"/>
                  <a:pt x="2428843" y="1979953"/>
                  <a:pt x="2429273" y="1999073"/>
                </a:cubicBezTo>
                <a:cubicBezTo>
                  <a:pt x="2430153" y="2038915"/>
                  <a:pt x="2410740" y="2066089"/>
                  <a:pt x="2341261" y="2122255"/>
                </a:cubicBezTo>
                <a:cubicBezTo>
                  <a:pt x="2155364" y="2272591"/>
                  <a:pt x="1930043" y="2470590"/>
                  <a:pt x="1733354" y="2656448"/>
                </a:cubicBezTo>
                <a:cubicBezTo>
                  <a:pt x="1717267" y="2671657"/>
                  <a:pt x="1703078" y="2684091"/>
                  <a:pt x="1701825" y="2684091"/>
                </a:cubicBezTo>
                <a:cubicBezTo>
                  <a:pt x="1700573" y="2684091"/>
                  <a:pt x="1698407" y="2685479"/>
                  <a:pt x="1697013" y="2687141"/>
                </a:cubicBezTo>
                <a:cubicBezTo>
                  <a:pt x="1677667" y="2710463"/>
                  <a:pt x="1577530" y="2744714"/>
                  <a:pt x="1569014" y="2730932"/>
                </a:cubicBezTo>
                <a:close/>
                <a:moveTo>
                  <a:pt x="5034160" y="2530568"/>
                </a:moveTo>
                <a:cubicBezTo>
                  <a:pt x="5023545" y="2528359"/>
                  <a:pt x="5013203" y="2523080"/>
                  <a:pt x="4939344" y="2482124"/>
                </a:cubicBezTo>
                <a:cubicBezTo>
                  <a:pt x="4852837" y="2434188"/>
                  <a:pt x="4725706" y="2359724"/>
                  <a:pt x="4648055" y="2311534"/>
                </a:cubicBezTo>
                <a:cubicBezTo>
                  <a:pt x="4617362" y="2292473"/>
                  <a:pt x="4613042" y="2288172"/>
                  <a:pt x="4608780" y="2272474"/>
                </a:cubicBezTo>
                <a:cubicBezTo>
                  <a:pt x="4604303" y="2255876"/>
                  <a:pt x="4609660" y="2234763"/>
                  <a:pt x="4622817" y="2217285"/>
                </a:cubicBezTo>
                <a:cubicBezTo>
                  <a:pt x="4640881" y="2193259"/>
                  <a:pt x="5035548" y="1870024"/>
                  <a:pt x="5064462" y="1855577"/>
                </a:cubicBezTo>
                <a:cubicBezTo>
                  <a:pt x="5109699" y="1832952"/>
                  <a:pt x="5141116" y="1836180"/>
                  <a:pt x="5203264" y="1869846"/>
                </a:cubicBezTo>
                <a:cubicBezTo>
                  <a:pt x="5285450" y="1914374"/>
                  <a:pt x="5425230" y="1985036"/>
                  <a:pt x="5501102" y="2020421"/>
                </a:cubicBezTo>
                <a:cubicBezTo>
                  <a:pt x="5583777" y="2058973"/>
                  <a:pt x="5585361" y="2078874"/>
                  <a:pt x="5511151" y="2146711"/>
                </a:cubicBezTo>
                <a:cubicBezTo>
                  <a:pt x="5481885" y="2173494"/>
                  <a:pt x="5405426" y="2244616"/>
                  <a:pt x="5381146" y="2267704"/>
                </a:cubicBezTo>
                <a:cubicBezTo>
                  <a:pt x="5372544" y="2275876"/>
                  <a:pt x="5345722" y="2301349"/>
                  <a:pt x="5321519" y="2324319"/>
                </a:cubicBezTo>
                <a:cubicBezTo>
                  <a:pt x="5297336" y="2347290"/>
                  <a:pt x="5252470" y="2390397"/>
                  <a:pt x="5221816" y="2420093"/>
                </a:cubicBezTo>
                <a:cubicBezTo>
                  <a:pt x="5129542" y="2509513"/>
                  <a:pt x="5132807" y="2506678"/>
                  <a:pt x="5107451" y="2518643"/>
                </a:cubicBezTo>
                <a:cubicBezTo>
                  <a:pt x="5082369" y="2530451"/>
                  <a:pt x="5054941" y="2534927"/>
                  <a:pt x="5034140" y="2530568"/>
                </a:cubicBezTo>
                <a:close/>
                <a:moveTo>
                  <a:pt x="7393797" y="2409145"/>
                </a:moveTo>
                <a:cubicBezTo>
                  <a:pt x="7386817" y="2408774"/>
                  <a:pt x="7360855" y="2407542"/>
                  <a:pt x="7336125" y="2406389"/>
                </a:cubicBezTo>
                <a:cubicBezTo>
                  <a:pt x="7191360" y="2399683"/>
                  <a:pt x="6994985" y="2380505"/>
                  <a:pt x="6994985" y="2373076"/>
                </a:cubicBezTo>
                <a:cubicBezTo>
                  <a:pt x="6994985" y="2372216"/>
                  <a:pt x="6993440" y="2370984"/>
                  <a:pt x="6991564" y="2370339"/>
                </a:cubicBezTo>
                <a:cubicBezTo>
                  <a:pt x="6977116" y="2365452"/>
                  <a:pt x="6975181" y="2336734"/>
                  <a:pt x="6987791" y="2314467"/>
                </a:cubicBezTo>
                <a:cubicBezTo>
                  <a:pt x="6993968" y="2303519"/>
                  <a:pt x="7112967" y="2151579"/>
                  <a:pt x="7244399" y="1986796"/>
                </a:cubicBezTo>
                <a:cubicBezTo>
                  <a:pt x="7311239" y="1902988"/>
                  <a:pt x="7316849" y="1897286"/>
                  <a:pt x="7348833" y="1880819"/>
                </a:cubicBezTo>
                <a:cubicBezTo>
                  <a:pt x="7383865" y="1862775"/>
                  <a:pt x="7374149" y="1863831"/>
                  <a:pt x="7498387" y="1864566"/>
                </a:cubicBezTo>
                <a:cubicBezTo>
                  <a:pt x="7609390" y="1865221"/>
                  <a:pt x="7691615" y="1863295"/>
                  <a:pt x="7779627" y="1857977"/>
                </a:cubicBezTo>
                <a:cubicBezTo>
                  <a:pt x="7878099" y="1852026"/>
                  <a:pt x="7884159" y="1864034"/>
                  <a:pt x="7825530" y="1948959"/>
                </a:cubicBezTo>
                <a:cubicBezTo>
                  <a:pt x="7760371" y="2043313"/>
                  <a:pt x="7649408" y="2206298"/>
                  <a:pt x="7583487" y="2304457"/>
                </a:cubicBezTo>
                <a:cubicBezTo>
                  <a:pt x="7541161" y="2367446"/>
                  <a:pt x="7516842" y="2388931"/>
                  <a:pt x="7468085" y="2406389"/>
                </a:cubicBezTo>
                <a:cubicBezTo>
                  <a:pt x="7461243" y="2408833"/>
                  <a:pt x="7418371" y="2410416"/>
                  <a:pt x="7393797" y="2409126"/>
                </a:cubicBezTo>
                <a:close/>
                <a:moveTo>
                  <a:pt x="7652751" y="2409008"/>
                </a:moveTo>
                <a:cubicBezTo>
                  <a:pt x="7630366" y="2404551"/>
                  <a:pt x="7623895" y="2373702"/>
                  <a:pt x="7639281" y="2344788"/>
                </a:cubicBezTo>
                <a:cubicBezTo>
                  <a:pt x="7646377" y="2331436"/>
                  <a:pt x="7808717" y="2086596"/>
                  <a:pt x="7904041" y="1945485"/>
                </a:cubicBezTo>
                <a:cubicBezTo>
                  <a:pt x="7960461" y="1861952"/>
                  <a:pt x="7990431" y="1841329"/>
                  <a:pt x="8071015" y="1830602"/>
                </a:cubicBezTo>
                <a:cubicBezTo>
                  <a:pt x="8196660" y="1813876"/>
                  <a:pt x="8318023" y="1792502"/>
                  <a:pt x="8437687" y="1766030"/>
                </a:cubicBezTo>
                <a:cubicBezTo>
                  <a:pt x="8497938" y="1752703"/>
                  <a:pt x="8507010" y="1752593"/>
                  <a:pt x="8515416" y="1765082"/>
                </a:cubicBezTo>
                <a:cubicBezTo>
                  <a:pt x="8525621" y="1780221"/>
                  <a:pt x="8523978" y="1784066"/>
                  <a:pt x="8457588" y="1899114"/>
                </a:cubicBezTo>
                <a:cubicBezTo>
                  <a:pt x="8396671" y="2004703"/>
                  <a:pt x="8301211" y="2171520"/>
                  <a:pt x="8257889" y="2248076"/>
                </a:cubicBezTo>
                <a:cubicBezTo>
                  <a:pt x="8216346" y="2321524"/>
                  <a:pt x="8186083" y="2351454"/>
                  <a:pt x="8135684" y="2369010"/>
                </a:cubicBezTo>
                <a:cubicBezTo>
                  <a:pt x="8112147" y="2377201"/>
                  <a:pt x="7936689" y="2395637"/>
                  <a:pt x="7808229" y="2403417"/>
                </a:cubicBezTo>
                <a:cubicBezTo>
                  <a:pt x="7719708" y="2408774"/>
                  <a:pt x="7661998" y="2410846"/>
                  <a:pt x="7652731" y="2409008"/>
                </a:cubicBezTo>
                <a:close/>
                <a:moveTo>
                  <a:pt x="3126040" y="2386135"/>
                </a:moveTo>
                <a:cubicBezTo>
                  <a:pt x="3111261" y="2381756"/>
                  <a:pt x="3097303" y="2371903"/>
                  <a:pt x="3059572" y="2339197"/>
                </a:cubicBezTo>
                <a:cubicBezTo>
                  <a:pt x="3056874" y="2336870"/>
                  <a:pt x="3047217" y="2328836"/>
                  <a:pt x="3038067" y="2321348"/>
                </a:cubicBezTo>
                <a:cubicBezTo>
                  <a:pt x="3028938" y="2313841"/>
                  <a:pt x="3020512" y="2306823"/>
                  <a:pt x="3019358" y="2305747"/>
                </a:cubicBezTo>
                <a:cubicBezTo>
                  <a:pt x="3017306" y="2303831"/>
                  <a:pt x="3002780" y="2291359"/>
                  <a:pt x="2986319" y="2277381"/>
                </a:cubicBezTo>
                <a:cubicBezTo>
                  <a:pt x="2981882" y="2273627"/>
                  <a:pt x="2973945" y="2267020"/>
                  <a:pt x="2968686" y="2262719"/>
                </a:cubicBezTo>
                <a:cubicBezTo>
                  <a:pt x="2963427" y="2258418"/>
                  <a:pt x="2954610" y="2250950"/>
                  <a:pt x="2949097" y="2246101"/>
                </a:cubicBezTo>
                <a:cubicBezTo>
                  <a:pt x="2943584" y="2241273"/>
                  <a:pt x="2934298" y="2233257"/>
                  <a:pt x="2928453" y="2228311"/>
                </a:cubicBezTo>
                <a:cubicBezTo>
                  <a:pt x="2914866" y="2216797"/>
                  <a:pt x="2833383" y="2146887"/>
                  <a:pt x="2826932" y="2141218"/>
                </a:cubicBezTo>
                <a:cubicBezTo>
                  <a:pt x="2824234" y="2138852"/>
                  <a:pt x="2819835" y="2135021"/>
                  <a:pt x="2817157" y="2132714"/>
                </a:cubicBezTo>
                <a:cubicBezTo>
                  <a:pt x="2814459" y="2130387"/>
                  <a:pt x="2808751" y="2125265"/>
                  <a:pt x="2804449" y="2121297"/>
                </a:cubicBezTo>
                <a:cubicBezTo>
                  <a:pt x="2800149" y="2117348"/>
                  <a:pt x="2786953" y="2105794"/>
                  <a:pt x="2775125" y="2095648"/>
                </a:cubicBezTo>
                <a:cubicBezTo>
                  <a:pt x="2711081" y="2040713"/>
                  <a:pt x="2710279" y="2039853"/>
                  <a:pt x="2705059" y="2021926"/>
                </a:cubicBezTo>
                <a:cubicBezTo>
                  <a:pt x="2691863" y="1976610"/>
                  <a:pt x="2727229" y="1932831"/>
                  <a:pt x="2838622" y="1856636"/>
                </a:cubicBezTo>
                <a:cubicBezTo>
                  <a:pt x="2841340" y="1854785"/>
                  <a:pt x="2848397" y="1849720"/>
                  <a:pt x="2854301" y="1845382"/>
                </a:cubicBezTo>
                <a:cubicBezTo>
                  <a:pt x="2896098" y="1814720"/>
                  <a:pt x="2955177" y="1772053"/>
                  <a:pt x="2972146" y="1760274"/>
                </a:cubicBezTo>
                <a:cubicBezTo>
                  <a:pt x="2979907" y="1754887"/>
                  <a:pt x="2998577" y="1741753"/>
                  <a:pt x="3013630" y="1731089"/>
                </a:cubicBezTo>
                <a:cubicBezTo>
                  <a:pt x="3120410" y="1655445"/>
                  <a:pt x="3279661" y="1549058"/>
                  <a:pt x="3300481" y="1539460"/>
                </a:cubicBezTo>
                <a:cubicBezTo>
                  <a:pt x="3337860" y="1522219"/>
                  <a:pt x="3388689" y="1522060"/>
                  <a:pt x="3413811" y="1539106"/>
                </a:cubicBezTo>
                <a:cubicBezTo>
                  <a:pt x="3417525" y="1541636"/>
                  <a:pt x="3444699" y="1563873"/>
                  <a:pt x="3474180" y="1588521"/>
                </a:cubicBezTo>
                <a:cubicBezTo>
                  <a:pt x="3566610" y="1665793"/>
                  <a:pt x="3683595" y="1760446"/>
                  <a:pt x="3770591" y="1828356"/>
                </a:cubicBezTo>
                <a:cubicBezTo>
                  <a:pt x="3789339" y="1842979"/>
                  <a:pt x="3803571" y="1857074"/>
                  <a:pt x="3799622" y="1857074"/>
                </a:cubicBezTo>
                <a:cubicBezTo>
                  <a:pt x="3798977" y="1857074"/>
                  <a:pt x="3799759" y="1859053"/>
                  <a:pt x="3801342" y="1861473"/>
                </a:cubicBezTo>
                <a:cubicBezTo>
                  <a:pt x="3818526" y="1887704"/>
                  <a:pt x="3797902" y="1918892"/>
                  <a:pt x="3729146" y="1970609"/>
                </a:cubicBezTo>
                <a:cubicBezTo>
                  <a:pt x="3585749" y="2078483"/>
                  <a:pt x="3443624" y="2191226"/>
                  <a:pt x="3297901" y="2312727"/>
                </a:cubicBezTo>
                <a:cubicBezTo>
                  <a:pt x="3266074" y="2339255"/>
                  <a:pt x="3237493" y="2362363"/>
                  <a:pt x="3234365" y="2364083"/>
                </a:cubicBezTo>
                <a:cubicBezTo>
                  <a:pt x="3195129" y="2385705"/>
                  <a:pt x="3153312" y="2394229"/>
                  <a:pt x="3126060" y="2386155"/>
                </a:cubicBezTo>
                <a:close/>
                <a:moveTo>
                  <a:pt x="6771064" y="2342774"/>
                </a:moveTo>
                <a:cubicBezTo>
                  <a:pt x="6757086" y="2340096"/>
                  <a:pt x="6724985" y="2333918"/>
                  <a:pt x="6699708" y="2329051"/>
                </a:cubicBezTo>
                <a:cubicBezTo>
                  <a:pt x="6598284" y="2309540"/>
                  <a:pt x="6399367" y="2262562"/>
                  <a:pt x="6381929" y="2254019"/>
                </a:cubicBezTo>
                <a:cubicBezTo>
                  <a:pt x="6360014" y="2243267"/>
                  <a:pt x="6354794" y="2221430"/>
                  <a:pt x="6368029" y="2195859"/>
                </a:cubicBezTo>
                <a:cubicBezTo>
                  <a:pt x="6372408" y="2187414"/>
                  <a:pt x="6486500" y="2064153"/>
                  <a:pt x="6626455" y="1916689"/>
                </a:cubicBezTo>
                <a:cubicBezTo>
                  <a:pt x="6717498" y="1820769"/>
                  <a:pt x="6712122" y="1825953"/>
                  <a:pt x="6729990" y="1816726"/>
                </a:cubicBezTo>
                <a:cubicBezTo>
                  <a:pt x="6771982" y="1795030"/>
                  <a:pt x="6784064" y="1794201"/>
                  <a:pt x="6864061" y="1807512"/>
                </a:cubicBezTo>
                <a:cubicBezTo>
                  <a:pt x="6966579" y="1824571"/>
                  <a:pt x="7048668" y="1835607"/>
                  <a:pt x="7137795" y="1844310"/>
                </a:cubicBezTo>
                <a:cubicBezTo>
                  <a:pt x="7225592" y="1852885"/>
                  <a:pt x="7223011" y="1852273"/>
                  <a:pt x="7232786" y="1866642"/>
                </a:cubicBezTo>
                <a:cubicBezTo>
                  <a:pt x="7238143" y="1874524"/>
                  <a:pt x="7237673" y="1888191"/>
                  <a:pt x="7231692" y="1898117"/>
                </a:cubicBezTo>
                <a:cubicBezTo>
                  <a:pt x="7229423" y="1901880"/>
                  <a:pt x="7226941" y="1906279"/>
                  <a:pt x="7226178" y="1907892"/>
                </a:cubicBezTo>
                <a:cubicBezTo>
                  <a:pt x="7225435" y="1909504"/>
                  <a:pt x="7216814" y="1920501"/>
                  <a:pt x="7207039" y="1932329"/>
                </a:cubicBezTo>
                <a:cubicBezTo>
                  <a:pt x="7197264" y="1944156"/>
                  <a:pt x="7187099" y="1956552"/>
                  <a:pt x="7184440" y="1959895"/>
                </a:cubicBezTo>
                <a:cubicBezTo>
                  <a:pt x="7181801" y="1963219"/>
                  <a:pt x="7153180" y="1998408"/>
                  <a:pt x="7120845" y="2038094"/>
                </a:cubicBezTo>
                <a:cubicBezTo>
                  <a:pt x="7088530" y="2077760"/>
                  <a:pt x="7028376" y="2152342"/>
                  <a:pt x="6987165" y="2203816"/>
                </a:cubicBezTo>
                <a:cubicBezTo>
                  <a:pt x="6908126" y="2302600"/>
                  <a:pt x="6905252" y="2305865"/>
                  <a:pt x="6885761" y="2319589"/>
                </a:cubicBezTo>
                <a:cubicBezTo>
                  <a:pt x="6848500" y="2345785"/>
                  <a:pt x="6818374" y="2351865"/>
                  <a:pt x="6771044" y="2342774"/>
                </a:cubicBezTo>
                <a:close/>
                <a:moveTo>
                  <a:pt x="8451860" y="2312707"/>
                </a:moveTo>
                <a:cubicBezTo>
                  <a:pt x="8436142" y="2310126"/>
                  <a:pt x="8428107" y="2298436"/>
                  <a:pt x="8428890" y="2279336"/>
                </a:cubicBezTo>
                <a:cubicBezTo>
                  <a:pt x="8429534" y="2263755"/>
                  <a:pt x="8428263" y="2266277"/>
                  <a:pt x="8524623" y="2088727"/>
                </a:cubicBezTo>
                <a:cubicBezTo>
                  <a:pt x="8700238" y="1765189"/>
                  <a:pt x="8714157" y="1740928"/>
                  <a:pt x="8736932" y="1718348"/>
                </a:cubicBezTo>
                <a:cubicBezTo>
                  <a:pt x="8774056" y="1681568"/>
                  <a:pt x="8788660" y="1673640"/>
                  <a:pt x="8866781" y="1647870"/>
                </a:cubicBezTo>
                <a:cubicBezTo>
                  <a:pt x="8995984" y="1605248"/>
                  <a:pt x="9143916" y="1549424"/>
                  <a:pt x="9254840" y="1501426"/>
                </a:cubicBezTo>
                <a:cubicBezTo>
                  <a:pt x="9306647" y="1479010"/>
                  <a:pt x="9323596" y="1481108"/>
                  <a:pt x="9323596" y="1509938"/>
                </a:cubicBezTo>
                <a:cubicBezTo>
                  <a:pt x="9323596" y="1521959"/>
                  <a:pt x="9320801" y="1529032"/>
                  <a:pt x="9291945" y="1590226"/>
                </a:cubicBezTo>
                <a:cubicBezTo>
                  <a:pt x="9277753" y="1620332"/>
                  <a:pt x="9263266" y="1651123"/>
                  <a:pt x="9259767" y="1658650"/>
                </a:cubicBezTo>
                <a:cubicBezTo>
                  <a:pt x="9256267" y="1666176"/>
                  <a:pt x="9225281" y="1732596"/>
                  <a:pt x="9190893" y="1806249"/>
                </a:cubicBezTo>
                <a:cubicBezTo>
                  <a:pt x="9156525" y="1879902"/>
                  <a:pt x="9114885" y="1969631"/>
                  <a:pt x="9098365" y="2005661"/>
                </a:cubicBezTo>
                <a:cubicBezTo>
                  <a:pt x="9081826" y="2041671"/>
                  <a:pt x="9066851" y="2073342"/>
                  <a:pt x="9065073" y="2076039"/>
                </a:cubicBezTo>
                <a:cubicBezTo>
                  <a:pt x="9063293" y="2078718"/>
                  <a:pt x="9058855" y="2085756"/>
                  <a:pt x="9055219" y="2091679"/>
                </a:cubicBezTo>
                <a:cubicBezTo>
                  <a:pt x="9037429" y="2120554"/>
                  <a:pt x="9002376" y="2154316"/>
                  <a:pt x="8970902" y="2172888"/>
                </a:cubicBezTo>
                <a:cubicBezTo>
                  <a:pt x="8938782" y="2191832"/>
                  <a:pt x="8686611" y="2263794"/>
                  <a:pt x="8523685" y="2300508"/>
                </a:cubicBezTo>
                <a:cubicBezTo>
                  <a:pt x="8461185" y="2314603"/>
                  <a:pt x="8462201" y="2314427"/>
                  <a:pt x="8451860" y="2312727"/>
                </a:cubicBezTo>
                <a:close/>
                <a:moveTo>
                  <a:pt x="6189385" y="2199515"/>
                </a:moveTo>
                <a:cubicBezTo>
                  <a:pt x="6186687" y="2198557"/>
                  <a:pt x="6154586" y="2187941"/>
                  <a:pt x="6118029" y="2175899"/>
                </a:cubicBezTo>
                <a:cubicBezTo>
                  <a:pt x="6022568" y="2144463"/>
                  <a:pt x="5889200" y="2095628"/>
                  <a:pt x="5806408" y="2061808"/>
                </a:cubicBezTo>
                <a:cubicBezTo>
                  <a:pt x="5775969" y="2049354"/>
                  <a:pt x="5766879" y="2023217"/>
                  <a:pt x="5783985" y="1997196"/>
                </a:cubicBezTo>
                <a:cubicBezTo>
                  <a:pt x="5791824" y="1985271"/>
                  <a:pt x="5939932" y="1849346"/>
                  <a:pt x="6029156" y="1772221"/>
                </a:cubicBezTo>
                <a:cubicBezTo>
                  <a:pt x="6034142" y="1767914"/>
                  <a:pt x="6059713" y="1745477"/>
                  <a:pt x="6085987" y="1722360"/>
                </a:cubicBezTo>
                <a:cubicBezTo>
                  <a:pt x="6131792" y="1682066"/>
                  <a:pt x="6144558" y="1671531"/>
                  <a:pt x="6147607" y="1671531"/>
                </a:cubicBezTo>
                <a:cubicBezTo>
                  <a:pt x="6148370" y="1671531"/>
                  <a:pt x="6150383" y="1670264"/>
                  <a:pt x="6152104" y="1668716"/>
                </a:cubicBezTo>
                <a:cubicBezTo>
                  <a:pt x="6160823" y="1660827"/>
                  <a:pt x="6191633" y="1653170"/>
                  <a:pt x="6214799" y="1653135"/>
                </a:cubicBezTo>
                <a:lnTo>
                  <a:pt x="6237281" y="1653102"/>
                </a:lnTo>
                <a:lnTo>
                  <a:pt x="6284200" y="1667998"/>
                </a:lnTo>
                <a:cubicBezTo>
                  <a:pt x="6373561" y="1696375"/>
                  <a:pt x="6460733" y="1720677"/>
                  <a:pt x="6560417" y="1744994"/>
                </a:cubicBezTo>
                <a:cubicBezTo>
                  <a:pt x="6637501" y="1763803"/>
                  <a:pt x="6639905" y="1764855"/>
                  <a:pt x="6644558" y="1781728"/>
                </a:cubicBezTo>
                <a:cubicBezTo>
                  <a:pt x="6649602" y="1799993"/>
                  <a:pt x="6644871" y="1806560"/>
                  <a:pt x="6574688" y="1878778"/>
                </a:cubicBezTo>
                <a:cubicBezTo>
                  <a:pt x="6495023" y="1960736"/>
                  <a:pt x="6435592" y="2022708"/>
                  <a:pt x="6371274" y="2090878"/>
                </a:cubicBezTo>
                <a:cubicBezTo>
                  <a:pt x="6286840" y="2180337"/>
                  <a:pt x="6284064" y="2182722"/>
                  <a:pt x="6249187" y="2194862"/>
                </a:cubicBezTo>
                <a:cubicBezTo>
                  <a:pt x="6234154" y="2200121"/>
                  <a:pt x="6198788" y="2202858"/>
                  <a:pt x="6189385" y="2199534"/>
                </a:cubicBezTo>
                <a:close/>
                <a:moveTo>
                  <a:pt x="4456743" y="2185478"/>
                </a:moveTo>
                <a:cubicBezTo>
                  <a:pt x="4440869" y="2181783"/>
                  <a:pt x="4318175" y="2099734"/>
                  <a:pt x="4170947" y="1994400"/>
                </a:cubicBezTo>
                <a:cubicBezTo>
                  <a:pt x="3988510" y="1863856"/>
                  <a:pt x="3983310" y="1882473"/>
                  <a:pt x="4254971" y="1693880"/>
                </a:cubicBezTo>
                <a:cubicBezTo>
                  <a:pt x="4566416" y="1477661"/>
                  <a:pt x="4562917" y="1478913"/>
                  <a:pt x="4664535" y="1546024"/>
                </a:cubicBezTo>
                <a:cubicBezTo>
                  <a:pt x="4700135" y="1569537"/>
                  <a:pt x="4765079" y="1611717"/>
                  <a:pt x="4783788" y="1623484"/>
                </a:cubicBezTo>
                <a:cubicBezTo>
                  <a:pt x="4787542" y="1625851"/>
                  <a:pt x="4795459" y="1630954"/>
                  <a:pt x="4801383" y="1634821"/>
                </a:cubicBezTo>
                <a:cubicBezTo>
                  <a:pt x="4807287" y="1638690"/>
                  <a:pt x="4821362" y="1647516"/>
                  <a:pt x="4832662" y="1654437"/>
                </a:cubicBezTo>
                <a:cubicBezTo>
                  <a:pt x="4843942" y="1661357"/>
                  <a:pt x="4860657" y="1671678"/>
                  <a:pt x="4869806" y="1677370"/>
                </a:cubicBezTo>
                <a:cubicBezTo>
                  <a:pt x="4878936" y="1683063"/>
                  <a:pt x="4908417" y="1700910"/>
                  <a:pt x="4935297" y="1717029"/>
                </a:cubicBezTo>
                <a:cubicBezTo>
                  <a:pt x="5031520" y="1774735"/>
                  <a:pt x="5030856" y="1785159"/>
                  <a:pt x="4925797" y="1866763"/>
                </a:cubicBezTo>
                <a:cubicBezTo>
                  <a:pt x="4895846" y="1890027"/>
                  <a:pt x="4830746" y="1941521"/>
                  <a:pt x="4781130" y="1981204"/>
                </a:cubicBezTo>
                <a:cubicBezTo>
                  <a:pt x="4699686" y="2046324"/>
                  <a:pt x="4673802" y="2067360"/>
                  <a:pt x="4602954" y="2126067"/>
                </a:cubicBezTo>
                <a:cubicBezTo>
                  <a:pt x="4552047" y="2168255"/>
                  <a:pt x="4544970" y="2172810"/>
                  <a:pt x="4516369" y="2181940"/>
                </a:cubicBezTo>
                <a:cubicBezTo>
                  <a:pt x="4501863" y="2186573"/>
                  <a:pt x="4469587" y="2188489"/>
                  <a:pt x="4456743" y="2185498"/>
                </a:cubicBezTo>
                <a:close/>
                <a:moveTo>
                  <a:pt x="967725" y="2161823"/>
                </a:moveTo>
                <a:cubicBezTo>
                  <a:pt x="960736" y="2161002"/>
                  <a:pt x="953259" y="2159516"/>
                  <a:pt x="951108" y="2158539"/>
                </a:cubicBezTo>
                <a:cubicBezTo>
                  <a:pt x="948958" y="2157561"/>
                  <a:pt x="944999" y="2155900"/>
                  <a:pt x="942311" y="2154824"/>
                </a:cubicBezTo>
                <a:cubicBezTo>
                  <a:pt x="938117" y="2153163"/>
                  <a:pt x="903650" y="2121297"/>
                  <a:pt x="829873" y="2050918"/>
                </a:cubicBezTo>
                <a:cubicBezTo>
                  <a:pt x="820181" y="2041652"/>
                  <a:pt x="804345" y="2026657"/>
                  <a:pt x="794684" y="2017567"/>
                </a:cubicBezTo>
                <a:cubicBezTo>
                  <a:pt x="785023" y="2008476"/>
                  <a:pt x="769639" y="1993912"/>
                  <a:pt x="760500" y="1985192"/>
                </a:cubicBezTo>
                <a:cubicBezTo>
                  <a:pt x="745849" y="1971215"/>
                  <a:pt x="544457" y="1781208"/>
                  <a:pt x="525396" y="1763379"/>
                </a:cubicBezTo>
                <a:cubicBezTo>
                  <a:pt x="521349" y="1759594"/>
                  <a:pt x="517645" y="1754427"/>
                  <a:pt x="517162" y="1751899"/>
                </a:cubicBezTo>
                <a:cubicBezTo>
                  <a:pt x="516679" y="1749370"/>
                  <a:pt x="515471" y="1746291"/>
                  <a:pt x="514480" y="1745057"/>
                </a:cubicBezTo>
                <a:cubicBezTo>
                  <a:pt x="511641" y="1741522"/>
                  <a:pt x="508761" y="1725177"/>
                  <a:pt x="509539" y="1717009"/>
                </a:cubicBezTo>
                <a:cubicBezTo>
                  <a:pt x="510188" y="1710196"/>
                  <a:pt x="511092" y="1704290"/>
                  <a:pt x="513516" y="1691004"/>
                </a:cubicBezTo>
                <a:cubicBezTo>
                  <a:pt x="514006" y="1688316"/>
                  <a:pt x="515696" y="1684138"/>
                  <a:pt x="517271" y="1681718"/>
                </a:cubicBezTo>
                <a:cubicBezTo>
                  <a:pt x="518847" y="1679300"/>
                  <a:pt x="519664" y="1677320"/>
                  <a:pt x="519087" y="1677320"/>
                </a:cubicBezTo>
                <a:cubicBezTo>
                  <a:pt x="514933" y="1677320"/>
                  <a:pt x="539227" y="1637565"/>
                  <a:pt x="554105" y="1620026"/>
                </a:cubicBezTo>
                <a:cubicBezTo>
                  <a:pt x="576665" y="1593497"/>
                  <a:pt x="783363" y="1424449"/>
                  <a:pt x="927658" y="1314583"/>
                </a:cubicBezTo>
                <a:cubicBezTo>
                  <a:pt x="1072756" y="1204108"/>
                  <a:pt x="1284595" y="1054905"/>
                  <a:pt x="1311808" y="1044055"/>
                </a:cubicBezTo>
                <a:cubicBezTo>
                  <a:pt x="1317722" y="1041692"/>
                  <a:pt x="1324044" y="1038984"/>
                  <a:pt x="1325855" y="1038036"/>
                </a:cubicBezTo>
                <a:cubicBezTo>
                  <a:pt x="1340800" y="1030210"/>
                  <a:pt x="1416399" y="1025317"/>
                  <a:pt x="1416399" y="1032175"/>
                </a:cubicBezTo>
                <a:cubicBezTo>
                  <a:pt x="1416399" y="1032394"/>
                  <a:pt x="1417896" y="1032863"/>
                  <a:pt x="1419726" y="1033215"/>
                </a:cubicBezTo>
                <a:cubicBezTo>
                  <a:pt x="1421554" y="1033567"/>
                  <a:pt x="1428152" y="1036235"/>
                  <a:pt x="1434388" y="1039142"/>
                </a:cubicBezTo>
                <a:cubicBezTo>
                  <a:pt x="1445999" y="1044560"/>
                  <a:pt x="1446161" y="1044706"/>
                  <a:pt x="1528811" y="1125141"/>
                </a:cubicBezTo>
                <a:cubicBezTo>
                  <a:pt x="1546552" y="1142405"/>
                  <a:pt x="1586140" y="1180674"/>
                  <a:pt x="1616784" y="1210176"/>
                </a:cubicBezTo>
                <a:cubicBezTo>
                  <a:pt x="1647428" y="1239680"/>
                  <a:pt x="1683057" y="1274054"/>
                  <a:pt x="1695960" y="1286562"/>
                </a:cubicBezTo>
                <a:cubicBezTo>
                  <a:pt x="1708862" y="1299068"/>
                  <a:pt x="1746914" y="1335575"/>
                  <a:pt x="1780516" y="1367689"/>
                </a:cubicBezTo>
                <a:cubicBezTo>
                  <a:pt x="1814119" y="1399803"/>
                  <a:pt x="1842154" y="1427865"/>
                  <a:pt x="1842816" y="1430048"/>
                </a:cubicBezTo>
                <a:cubicBezTo>
                  <a:pt x="1843477" y="1432232"/>
                  <a:pt x="1845371" y="1435559"/>
                  <a:pt x="1847023" y="1437440"/>
                </a:cubicBezTo>
                <a:cubicBezTo>
                  <a:pt x="1848677" y="1439323"/>
                  <a:pt x="1849344" y="1440861"/>
                  <a:pt x="1848509" y="1440861"/>
                </a:cubicBezTo>
                <a:cubicBezTo>
                  <a:pt x="1847672" y="1440861"/>
                  <a:pt x="1847856" y="1441962"/>
                  <a:pt x="1848916" y="1443305"/>
                </a:cubicBezTo>
                <a:cubicBezTo>
                  <a:pt x="1850908" y="1445831"/>
                  <a:pt x="1851205" y="1447999"/>
                  <a:pt x="1851410" y="1461568"/>
                </a:cubicBezTo>
                <a:cubicBezTo>
                  <a:pt x="1851535" y="1469777"/>
                  <a:pt x="1848355" y="1486740"/>
                  <a:pt x="1845977" y="1490539"/>
                </a:cubicBezTo>
                <a:cubicBezTo>
                  <a:pt x="1845244" y="1491710"/>
                  <a:pt x="1844486" y="1493721"/>
                  <a:pt x="1844288" y="1495010"/>
                </a:cubicBezTo>
                <a:cubicBezTo>
                  <a:pt x="1842193" y="1508812"/>
                  <a:pt x="1810483" y="1542410"/>
                  <a:pt x="1776385" y="1566958"/>
                </a:cubicBezTo>
                <a:cubicBezTo>
                  <a:pt x="1765932" y="1574485"/>
                  <a:pt x="1747391" y="1588121"/>
                  <a:pt x="1735186" y="1597260"/>
                </a:cubicBezTo>
                <a:cubicBezTo>
                  <a:pt x="1722983" y="1606399"/>
                  <a:pt x="1710540" y="1615637"/>
                  <a:pt x="1707537" y="1617787"/>
                </a:cubicBezTo>
                <a:cubicBezTo>
                  <a:pt x="1704536" y="1619938"/>
                  <a:pt x="1695864" y="1626496"/>
                  <a:pt x="1688267" y="1632365"/>
                </a:cubicBezTo>
                <a:cubicBezTo>
                  <a:pt x="1680668" y="1638232"/>
                  <a:pt x="1662114" y="1652308"/>
                  <a:pt x="1647029" y="1663645"/>
                </a:cubicBezTo>
                <a:cubicBezTo>
                  <a:pt x="1620230" y="1683787"/>
                  <a:pt x="1590906" y="1706491"/>
                  <a:pt x="1548462" y="1739970"/>
                </a:cubicBezTo>
                <a:cubicBezTo>
                  <a:pt x="1536873" y="1749110"/>
                  <a:pt x="1524414" y="1758933"/>
                  <a:pt x="1520770" y="1761801"/>
                </a:cubicBezTo>
                <a:cubicBezTo>
                  <a:pt x="1508285" y="1771627"/>
                  <a:pt x="1447682" y="1820210"/>
                  <a:pt x="1440836" y="1825881"/>
                </a:cubicBezTo>
                <a:cubicBezTo>
                  <a:pt x="1437072" y="1828997"/>
                  <a:pt x="1426033" y="1837994"/>
                  <a:pt x="1416307" y="1845874"/>
                </a:cubicBezTo>
                <a:cubicBezTo>
                  <a:pt x="1393860" y="1864057"/>
                  <a:pt x="1385962" y="1870585"/>
                  <a:pt x="1352096" y="1898922"/>
                </a:cubicBezTo>
                <a:cubicBezTo>
                  <a:pt x="1301091" y="1941601"/>
                  <a:pt x="1281831" y="1957901"/>
                  <a:pt x="1270785" y="1967735"/>
                </a:cubicBezTo>
                <a:cubicBezTo>
                  <a:pt x="1264742" y="1973111"/>
                  <a:pt x="1245795" y="1989376"/>
                  <a:pt x="1228681" y="2003902"/>
                </a:cubicBezTo>
                <a:cubicBezTo>
                  <a:pt x="1211566" y="2018407"/>
                  <a:pt x="1188739" y="2038113"/>
                  <a:pt x="1177954" y="2047693"/>
                </a:cubicBezTo>
                <a:cubicBezTo>
                  <a:pt x="1113176" y="2105208"/>
                  <a:pt x="1108242" y="2109470"/>
                  <a:pt x="1097431" y="2117289"/>
                </a:cubicBezTo>
                <a:cubicBezTo>
                  <a:pt x="1092223" y="2121043"/>
                  <a:pt x="1085768" y="2125285"/>
                  <a:pt x="1083082" y="2126693"/>
                </a:cubicBezTo>
                <a:cubicBezTo>
                  <a:pt x="1080396" y="2128120"/>
                  <a:pt x="1076877" y="2130427"/>
                  <a:pt x="1075262" y="2131854"/>
                </a:cubicBezTo>
                <a:cubicBezTo>
                  <a:pt x="1071563" y="2135079"/>
                  <a:pt x="1036092" y="2152166"/>
                  <a:pt x="1031087" y="2153124"/>
                </a:cubicBezTo>
                <a:cubicBezTo>
                  <a:pt x="1029039" y="2153515"/>
                  <a:pt x="1026042" y="2154355"/>
                  <a:pt x="1024429" y="2155000"/>
                </a:cubicBezTo>
                <a:cubicBezTo>
                  <a:pt x="1017698" y="2157679"/>
                  <a:pt x="1005171" y="2160435"/>
                  <a:pt x="995105" y="2161432"/>
                </a:cubicBezTo>
                <a:cubicBezTo>
                  <a:pt x="989191" y="2162038"/>
                  <a:pt x="983473" y="2162723"/>
                  <a:pt x="982397" y="2162977"/>
                </a:cubicBezTo>
                <a:cubicBezTo>
                  <a:pt x="981322" y="2163231"/>
                  <a:pt x="974724" y="2162762"/>
                  <a:pt x="967735" y="2161921"/>
                </a:cubicBezTo>
                <a:close/>
                <a:moveTo>
                  <a:pt x="9165264" y="2093673"/>
                </a:moveTo>
                <a:cubicBezTo>
                  <a:pt x="9145812" y="2081826"/>
                  <a:pt x="9148334" y="2062785"/>
                  <a:pt x="9178205" y="1996668"/>
                </a:cubicBezTo>
                <a:cubicBezTo>
                  <a:pt x="9248858" y="1840166"/>
                  <a:pt x="9316617" y="1691372"/>
                  <a:pt x="9377299" y="1559510"/>
                </a:cubicBezTo>
                <a:cubicBezTo>
                  <a:pt x="9403788" y="1501946"/>
                  <a:pt x="9423690" y="1464159"/>
                  <a:pt x="9430572" y="1458356"/>
                </a:cubicBezTo>
                <a:cubicBezTo>
                  <a:pt x="9431217" y="1457819"/>
                  <a:pt x="9434931" y="1453420"/>
                  <a:pt x="9438821" y="1448581"/>
                </a:cubicBezTo>
                <a:cubicBezTo>
                  <a:pt x="9470335" y="1409557"/>
                  <a:pt x="9493815" y="1392478"/>
                  <a:pt x="9564662" y="1357078"/>
                </a:cubicBezTo>
                <a:cubicBezTo>
                  <a:pt x="9592618" y="1343109"/>
                  <a:pt x="9633868" y="1321916"/>
                  <a:pt x="9656331" y="1309979"/>
                </a:cubicBezTo>
                <a:cubicBezTo>
                  <a:pt x="9678793" y="1298042"/>
                  <a:pt x="9697502" y="1288275"/>
                  <a:pt x="9697873" y="1288275"/>
                </a:cubicBezTo>
                <a:cubicBezTo>
                  <a:pt x="9698264" y="1288275"/>
                  <a:pt x="9698577" y="1419863"/>
                  <a:pt x="9698577" y="1580698"/>
                </a:cubicBezTo>
                <a:lnTo>
                  <a:pt x="9698577" y="1873121"/>
                </a:lnTo>
                <a:lnTo>
                  <a:pt x="9641394" y="1901073"/>
                </a:lnTo>
                <a:cubicBezTo>
                  <a:pt x="9511194" y="1964724"/>
                  <a:pt x="9379351" y="2023001"/>
                  <a:pt x="9242094" y="2077584"/>
                </a:cubicBezTo>
                <a:cubicBezTo>
                  <a:pt x="9189858" y="2098365"/>
                  <a:pt x="9177287" y="2100985"/>
                  <a:pt x="9165264" y="2093673"/>
                </a:cubicBezTo>
                <a:close/>
                <a:moveTo>
                  <a:pt x="20" y="1763631"/>
                </a:moveTo>
                <a:cubicBezTo>
                  <a:pt x="20" y="1643127"/>
                  <a:pt x="503" y="1544519"/>
                  <a:pt x="1093" y="1544519"/>
                </a:cubicBezTo>
                <a:cubicBezTo>
                  <a:pt x="1683" y="1544519"/>
                  <a:pt x="22910" y="1563654"/>
                  <a:pt x="48266" y="1587040"/>
                </a:cubicBezTo>
                <a:cubicBezTo>
                  <a:pt x="73622" y="1610427"/>
                  <a:pt x="99752" y="1634307"/>
                  <a:pt x="106330" y="1640107"/>
                </a:cubicBezTo>
                <a:cubicBezTo>
                  <a:pt x="112910" y="1645907"/>
                  <a:pt x="120089" y="1652505"/>
                  <a:pt x="122282" y="1654769"/>
                </a:cubicBezTo>
                <a:cubicBezTo>
                  <a:pt x="124476" y="1657033"/>
                  <a:pt x="136568" y="1668432"/>
                  <a:pt x="149153" y="1680101"/>
                </a:cubicBezTo>
                <a:cubicBezTo>
                  <a:pt x="161739" y="1691771"/>
                  <a:pt x="171506" y="1702175"/>
                  <a:pt x="170859" y="1703223"/>
                </a:cubicBezTo>
                <a:cubicBezTo>
                  <a:pt x="170212" y="1704269"/>
                  <a:pt x="171536" y="1706853"/>
                  <a:pt x="173801" y="1708963"/>
                </a:cubicBezTo>
                <a:cubicBezTo>
                  <a:pt x="176066" y="1711072"/>
                  <a:pt x="177919" y="1714472"/>
                  <a:pt x="177919" y="1716517"/>
                </a:cubicBezTo>
                <a:cubicBezTo>
                  <a:pt x="177919" y="1718561"/>
                  <a:pt x="178729" y="1720735"/>
                  <a:pt x="179720" y="1721347"/>
                </a:cubicBezTo>
                <a:cubicBezTo>
                  <a:pt x="189602" y="1727456"/>
                  <a:pt x="172529" y="1794521"/>
                  <a:pt x="155218" y="1817594"/>
                </a:cubicBezTo>
                <a:cubicBezTo>
                  <a:pt x="152650" y="1821017"/>
                  <a:pt x="150491" y="1824536"/>
                  <a:pt x="150420" y="1825414"/>
                </a:cubicBezTo>
                <a:cubicBezTo>
                  <a:pt x="150348" y="1826293"/>
                  <a:pt x="147254" y="1830970"/>
                  <a:pt x="143544" y="1835808"/>
                </a:cubicBezTo>
                <a:cubicBezTo>
                  <a:pt x="139834" y="1840647"/>
                  <a:pt x="135082" y="1847245"/>
                  <a:pt x="132983" y="1850470"/>
                </a:cubicBezTo>
                <a:cubicBezTo>
                  <a:pt x="130884" y="1853696"/>
                  <a:pt x="100108" y="1884776"/>
                  <a:pt x="64593" y="1919537"/>
                </a:cubicBezTo>
                <a:lnTo>
                  <a:pt x="18" y="1982827"/>
                </a:lnTo>
                <a:lnTo>
                  <a:pt x="18" y="1763629"/>
                </a:lnTo>
                <a:close/>
                <a:moveTo>
                  <a:pt x="5616621" y="1979699"/>
                </a:moveTo>
                <a:cubicBezTo>
                  <a:pt x="5579594" y="1969338"/>
                  <a:pt x="5242950" y="1801461"/>
                  <a:pt x="5227994" y="1785886"/>
                </a:cubicBezTo>
                <a:cubicBezTo>
                  <a:pt x="5211435" y="1768661"/>
                  <a:pt x="5212530" y="1745639"/>
                  <a:pt x="5230887" y="1725023"/>
                </a:cubicBezTo>
                <a:cubicBezTo>
                  <a:pt x="5240858" y="1713801"/>
                  <a:pt x="5594706" y="1450683"/>
                  <a:pt x="5599789" y="1450683"/>
                </a:cubicBezTo>
                <a:cubicBezTo>
                  <a:pt x="5600316" y="1450683"/>
                  <a:pt x="5605399" y="1448576"/>
                  <a:pt x="5611088" y="1446001"/>
                </a:cubicBezTo>
                <a:cubicBezTo>
                  <a:pt x="5625300" y="1439553"/>
                  <a:pt x="5641371" y="1436586"/>
                  <a:pt x="5661252" y="1436738"/>
                </a:cubicBezTo>
                <a:cubicBezTo>
                  <a:pt x="5687370" y="1436940"/>
                  <a:pt x="5687136" y="1436867"/>
                  <a:pt x="5750437" y="1465322"/>
                </a:cubicBezTo>
                <a:cubicBezTo>
                  <a:pt x="5835889" y="1503741"/>
                  <a:pt x="5929258" y="1542324"/>
                  <a:pt x="6025109" y="1578819"/>
                </a:cubicBezTo>
                <a:cubicBezTo>
                  <a:pt x="6107413" y="1610161"/>
                  <a:pt x="6106358" y="1619998"/>
                  <a:pt x="6011953" y="1701065"/>
                </a:cubicBezTo>
                <a:cubicBezTo>
                  <a:pt x="5940069" y="1762788"/>
                  <a:pt x="5845625" y="1845221"/>
                  <a:pt x="5775852" y="1907137"/>
                </a:cubicBezTo>
                <a:cubicBezTo>
                  <a:pt x="5717301" y="1959094"/>
                  <a:pt x="5715483" y="1960540"/>
                  <a:pt x="5699003" y="1968712"/>
                </a:cubicBezTo>
                <a:cubicBezTo>
                  <a:pt x="5673862" y="1981185"/>
                  <a:pt x="5638633" y="1985896"/>
                  <a:pt x="5616523" y="1979719"/>
                </a:cubicBezTo>
                <a:close/>
                <a:moveTo>
                  <a:pt x="2570402" y="1891505"/>
                </a:moveTo>
                <a:cubicBezTo>
                  <a:pt x="2570011" y="1891116"/>
                  <a:pt x="2565514" y="1890295"/>
                  <a:pt x="2560392" y="1889683"/>
                </a:cubicBezTo>
                <a:cubicBezTo>
                  <a:pt x="2555290" y="1889069"/>
                  <a:pt x="2549581" y="1887755"/>
                  <a:pt x="2547724" y="1886766"/>
                </a:cubicBezTo>
                <a:cubicBezTo>
                  <a:pt x="2545867" y="1885775"/>
                  <a:pt x="2543032" y="1884416"/>
                  <a:pt x="2541429" y="1883746"/>
                </a:cubicBezTo>
                <a:cubicBezTo>
                  <a:pt x="2531654" y="1879683"/>
                  <a:pt x="2523815" y="1873766"/>
                  <a:pt x="2504911" y="1856216"/>
                </a:cubicBezTo>
                <a:cubicBezTo>
                  <a:pt x="2493279" y="1845399"/>
                  <a:pt x="2474511" y="1828244"/>
                  <a:pt x="2463231" y="1818094"/>
                </a:cubicBezTo>
                <a:cubicBezTo>
                  <a:pt x="2439791" y="1797002"/>
                  <a:pt x="2379539" y="1741773"/>
                  <a:pt x="2344956" y="1709643"/>
                </a:cubicBezTo>
                <a:cubicBezTo>
                  <a:pt x="2332053" y="1697661"/>
                  <a:pt x="2301693" y="1669511"/>
                  <a:pt x="2277509" y="1647088"/>
                </a:cubicBezTo>
                <a:cubicBezTo>
                  <a:pt x="2126489" y="1507123"/>
                  <a:pt x="2129167" y="1510192"/>
                  <a:pt x="2131415" y="1479251"/>
                </a:cubicBezTo>
                <a:cubicBezTo>
                  <a:pt x="2132862" y="1459328"/>
                  <a:pt x="2149518" y="1426064"/>
                  <a:pt x="2161737" y="1418704"/>
                </a:cubicBezTo>
                <a:cubicBezTo>
                  <a:pt x="2163262" y="1417783"/>
                  <a:pt x="2165960" y="1415269"/>
                  <a:pt x="2167739" y="1413118"/>
                </a:cubicBezTo>
                <a:cubicBezTo>
                  <a:pt x="2187112" y="1389616"/>
                  <a:pt x="2628816" y="1117978"/>
                  <a:pt x="2741812" y="1060072"/>
                </a:cubicBezTo>
                <a:cubicBezTo>
                  <a:pt x="2766621" y="1047361"/>
                  <a:pt x="2795046" y="1041791"/>
                  <a:pt x="2821966" y="1044372"/>
                </a:cubicBezTo>
                <a:cubicBezTo>
                  <a:pt x="2860576" y="1048073"/>
                  <a:pt x="2863040" y="1049607"/>
                  <a:pt x="2932128" y="1112946"/>
                </a:cubicBezTo>
                <a:cubicBezTo>
                  <a:pt x="3036191" y="1208342"/>
                  <a:pt x="3137731" y="1299533"/>
                  <a:pt x="3220641" y="1372037"/>
                </a:cubicBezTo>
                <a:cubicBezTo>
                  <a:pt x="3277628" y="1421871"/>
                  <a:pt x="3270219" y="1454333"/>
                  <a:pt x="3190241" y="1505277"/>
                </a:cubicBezTo>
                <a:cubicBezTo>
                  <a:pt x="3056913" y="1590191"/>
                  <a:pt x="2873694" y="1716354"/>
                  <a:pt x="2720073" y="1829058"/>
                </a:cubicBezTo>
                <a:cubicBezTo>
                  <a:pt x="2651278" y="1879517"/>
                  <a:pt x="2630830" y="1888942"/>
                  <a:pt x="2584614" y="1891474"/>
                </a:cubicBezTo>
                <a:cubicBezTo>
                  <a:pt x="2577185" y="1891880"/>
                  <a:pt x="2570793" y="1891896"/>
                  <a:pt x="2570402" y="1891505"/>
                </a:cubicBezTo>
                <a:close/>
                <a:moveTo>
                  <a:pt x="7466990" y="1794863"/>
                </a:moveTo>
                <a:cubicBezTo>
                  <a:pt x="7433365" y="1791745"/>
                  <a:pt x="7422691" y="1770538"/>
                  <a:pt x="7441185" y="1743610"/>
                </a:cubicBezTo>
                <a:cubicBezTo>
                  <a:pt x="7452876" y="1726588"/>
                  <a:pt x="7707294" y="1416350"/>
                  <a:pt x="7722836" y="1400163"/>
                </a:cubicBezTo>
                <a:cubicBezTo>
                  <a:pt x="7755836" y="1365803"/>
                  <a:pt x="7789285" y="1353480"/>
                  <a:pt x="7866780" y="1347154"/>
                </a:cubicBezTo>
                <a:cubicBezTo>
                  <a:pt x="7967343" y="1338943"/>
                  <a:pt x="8077935" y="1324877"/>
                  <a:pt x="8184343" y="1306763"/>
                </a:cubicBezTo>
                <a:cubicBezTo>
                  <a:pt x="8241956" y="1296953"/>
                  <a:pt x="8247586" y="1296970"/>
                  <a:pt x="8255464" y="1306982"/>
                </a:cubicBezTo>
                <a:cubicBezTo>
                  <a:pt x="8265631" y="1319924"/>
                  <a:pt x="8266041" y="1319208"/>
                  <a:pt x="8179671" y="1441655"/>
                </a:cubicBezTo>
                <a:cubicBezTo>
                  <a:pt x="8140142" y="1497694"/>
                  <a:pt x="8080398" y="1582692"/>
                  <a:pt x="8046929" y="1630539"/>
                </a:cubicBezTo>
                <a:cubicBezTo>
                  <a:pt x="7941029" y="1781871"/>
                  <a:pt x="7943297" y="1780635"/>
                  <a:pt x="7752414" y="1790826"/>
                </a:cubicBezTo>
                <a:cubicBezTo>
                  <a:pt x="7660317" y="1795741"/>
                  <a:pt x="7500772" y="1798001"/>
                  <a:pt x="7466990" y="1794867"/>
                </a:cubicBezTo>
                <a:close/>
                <a:moveTo>
                  <a:pt x="3904075" y="1788627"/>
                </a:moveTo>
                <a:cubicBezTo>
                  <a:pt x="3900322" y="1787611"/>
                  <a:pt x="3895474" y="1786011"/>
                  <a:pt x="3893323" y="1785071"/>
                </a:cubicBezTo>
                <a:cubicBezTo>
                  <a:pt x="3891173" y="1784131"/>
                  <a:pt x="3888084" y="1782950"/>
                  <a:pt x="3886461" y="1782447"/>
                </a:cubicBezTo>
                <a:cubicBezTo>
                  <a:pt x="3877820" y="1779773"/>
                  <a:pt x="3658454" y="1604748"/>
                  <a:pt x="3539612" y="1505703"/>
                </a:cubicBezTo>
                <a:cubicBezTo>
                  <a:pt x="3489976" y="1464336"/>
                  <a:pt x="3483407" y="1436666"/>
                  <a:pt x="3515879" y="1405701"/>
                </a:cubicBezTo>
                <a:cubicBezTo>
                  <a:pt x="3519828" y="1401938"/>
                  <a:pt x="3524559" y="1397414"/>
                  <a:pt x="3526377" y="1395647"/>
                </a:cubicBezTo>
                <a:cubicBezTo>
                  <a:pt x="3529407" y="1392711"/>
                  <a:pt x="3562720" y="1372178"/>
                  <a:pt x="3602034" y="1349019"/>
                </a:cubicBezTo>
                <a:cubicBezTo>
                  <a:pt x="3695032" y="1294220"/>
                  <a:pt x="3763338" y="1254556"/>
                  <a:pt x="3794598" y="1237172"/>
                </a:cubicBezTo>
                <a:cubicBezTo>
                  <a:pt x="3799427" y="1234482"/>
                  <a:pt x="3821420" y="1222176"/>
                  <a:pt x="3843472" y="1209824"/>
                </a:cubicBezTo>
                <a:cubicBezTo>
                  <a:pt x="3995001" y="1124906"/>
                  <a:pt x="4002605" y="1121517"/>
                  <a:pt x="4040375" y="1121968"/>
                </a:cubicBezTo>
                <a:cubicBezTo>
                  <a:pt x="4061704" y="1122224"/>
                  <a:pt x="4072808" y="1124451"/>
                  <a:pt x="4087646" y="1131456"/>
                </a:cubicBezTo>
                <a:cubicBezTo>
                  <a:pt x="4093667" y="1134302"/>
                  <a:pt x="4099083" y="1136689"/>
                  <a:pt x="4099689" y="1136761"/>
                </a:cubicBezTo>
                <a:cubicBezTo>
                  <a:pt x="4100275" y="1136834"/>
                  <a:pt x="4114429" y="1147633"/>
                  <a:pt x="4131105" y="1160758"/>
                </a:cubicBezTo>
                <a:cubicBezTo>
                  <a:pt x="4203321" y="1217566"/>
                  <a:pt x="4353502" y="1329796"/>
                  <a:pt x="4426050" y="1381161"/>
                </a:cubicBezTo>
                <a:cubicBezTo>
                  <a:pt x="4439500" y="1390675"/>
                  <a:pt x="4451621" y="1399870"/>
                  <a:pt x="4453009" y="1401590"/>
                </a:cubicBezTo>
                <a:cubicBezTo>
                  <a:pt x="4454397" y="1403310"/>
                  <a:pt x="4457349" y="1406812"/>
                  <a:pt x="4459578" y="1409373"/>
                </a:cubicBezTo>
                <a:cubicBezTo>
                  <a:pt x="4471620" y="1423245"/>
                  <a:pt x="4469039" y="1447915"/>
                  <a:pt x="4453674" y="1465775"/>
                </a:cubicBezTo>
                <a:cubicBezTo>
                  <a:pt x="4451601" y="1468174"/>
                  <a:pt x="4423215" y="1487425"/>
                  <a:pt x="4390587" y="1508554"/>
                </a:cubicBezTo>
                <a:cubicBezTo>
                  <a:pt x="4279702" y="1580332"/>
                  <a:pt x="4167428" y="1655846"/>
                  <a:pt x="4053649" y="1735173"/>
                </a:cubicBezTo>
                <a:cubicBezTo>
                  <a:pt x="3975959" y="1789327"/>
                  <a:pt x="3946146" y="1799985"/>
                  <a:pt x="3904095" y="1788633"/>
                </a:cubicBezTo>
                <a:close/>
                <a:moveTo>
                  <a:pt x="7206003" y="1781984"/>
                </a:moveTo>
                <a:cubicBezTo>
                  <a:pt x="7085617" y="1771392"/>
                  <a:pt x="6895399" y="1746754"/>
                  <a:pt x="6862908" y="1737542"/>
                </a:cubicBezTo>
                <a:cubicBezTo>
                  <a:pt x="6839976" y="1731040"/>
                  <a:pt x="6832684" y="1711842"/>
                  <a:pt x="6845156" y="1690717"/>
                </a:cubicBezTo>
                <a:cubicBezTo>
                  <a:pt x="6849438" y="1683460"/>
                  <a:pt x="6939972" y="1590087"/>
                  <a:pt x="7075900" y="1452740"/>
                </a:cubicBezTo>
                <a:cubicBezTo>
                  <a:pt x="7183228" y="1344278"/>
                  <a:pt x="7181547" y="1345004"/>
                  <a:pt x="7307661" y="1353496"/>
                </a:cubicBezTo>
                <a:cubicBezTo>
                  <a:pt x="7386348" y="1358794"/>
                  <a:pt x="7448477" y="1360698"/>
                  <a:pt x="7543469" y="1360718"/>
                </a:cubicBezTo>
                <a:cubicBezTo>
                  <a:pt x="7658518" y="1360745"/>
                  <a:pt x="7673473" y="1366033"/>
                  <a:pt x="7649759" y="1398292"/>
                </a:cubicBezTo>
                <a:cubicBezTo>
                  <a:pt x="7647609" y="1401207"/>
                  <a:pt x="7645850" y="1404081"/>
                  <a:pt x="7645850" y="1404681"/>
                </a:cubicBezTo>
                <a:cubicBezTo>
                  <a:pt x="7645850" y="1405283"/>
                  <a:pt x="7620122" y="1436275"/>
                  <a:pt x="7588667" y="1473556"/>
                </a:cubicBezTo>
                <a:cubicBezTo>
                  <a:pt x="7557232" y="1510837"/>
                  <a:pt x="7495103" y="1584938"/>
                  <a:pt x="7450628" y="1638226"/>
                </a:cubicBezTo>
                <a:cubicBezTo>
                  <a:pt x="7352840" y="1755365"/>
                  <a:pt x="7354248" y="1753931"/>
                  <a:pt x="7322225" y="1769912"/>
                </a:cubicBezTo>
                <a:cubicBezTo>
                  <a:pt x="7289089" y="1786457"/>
                  <a:pt x="7274290" y="1787994"/>
                  <a:pt x="7205984" y="1781986"/>
                </a:cubicBezTo>
                <a:close/>
                <a:moveTo>
                  <a:pt x="8070819" y="1755539"/>
                </a:moveTo>
                <a:cubicBezTo>
                  <a:pt x="8062139" y="1751827"/>
                  <a:pt x="8056372" y="1743317"/>
                  <a:pt x="8056450" y="1734322"/>
                </a:cubicBezTo>
                <a:cubicBezTo>
                  <a:pt x="8056586" y="1719650"/>
                  <a:pt x="8060418" y="1713801"/>
                  <a:pt x="8238144" y="1456073"/>
                </a:cubicBezTo>
                <a:cubicBezTo>
                  <a:pt x="8250558" y="1438085"/>
                  <a:pt x="8275659" y="1401580"/>
                  <a:pt x="8293938" y="1374952"/>
                </a:cubicBezTo>
                <a:cubicBezTo>
                  <a:pt x="8349381" y="1294177"/>
                  <a:pt x="8381501" y="1268473"/>
                  <a:pt x="8445878" y="1253306"/>
                </a:cubicBezTo>
                <a:cubicBezTo>
                  <a:pt x="8550312" y="1228705"/>
                  <a:pt x="8685536" y="1189622"/>
                  <a:pt x="8805825" y="1149267"/>
                </a:cubicBezTo>
                <a:cubicBezTo>
                  <a:pt x="8876458" y="1125573"/>
                  <a:pt x="8888617" y="1124097"/>
                  <a:pt x="8892312" y="1138779"/>
                </a:cubicBezTo>
                <a:cubicBezTo>
                  <a:pt x="8895538" y="1151615"/>
                  <a:pt x="8892645" y="1157070"/>
                  <a:pt x="8798728" y="1316266"/>
                </a:cubicBezTo>
                <a:cubicBezTo>
                  <a:pt x="8747802" y="1402546"/>
                  <a:pt x="8689504" y="1501698"/>
                  <a:pt x="8669154" y="1536609"/>
                </a:cubicBezTo>
                <a:cubicBezTo>
                  <a:pt x="8609390" y="1639086"/>
                  <a:pt x="8580985" y="1663031"/>
                  <a:pt x="8495299" y="1683149"/>
                </a:cubicBezTo>
                <a:cubicBezTo>
                  <a:pt x="8299999" y="1729005"/>
                  <a:pt x="8091796" y="1764511"/>
                  <a:pt x="8070819" y="1755539"/>
                </a:cubicBezTo>
                <a:close/>
                <a:moveTo>
                  <a:pt x="5083053" y="1700625"/>
                </a:moveTo>
                <a:cubicBezTo>
                  <a:pt x="5076172" y="1699802"/>
                  <a:pt x="5069603" y="1698210"/>
                  <a:pt x="5068489" y="1697088"/>
                </a:cubicBezTo>
                <a:cubicBezTo>
                  <a:pt x="5067375" y="1695966"/>
                  <a:pt x="5065048" y="1695049"/>
                  <a:pt x="5063308" y="1695049"/>
                </a:cubicBezTo>
                <a:cubicBezTo>
                  <a:pt x="5050660" y="1695049"/>
                  <a:pt x="4705961" y="1480355"/>
                  <a:pt x="4690399" y="1462780"/>
                </a:cubicBezTo>
                <a:cubicBezTo>
                  <a:pt x="4676265" y="1446806"/>
                  <a:pt x="4677947" y="1421589"/>
                  <a:pt x="4694251" y="1405295"/>
                </a:cubicBezTo>
                <a:cubicBezTo>
                  <a:pt x="4704378" y="1395158"/>
                  <a:pt x="5025930" y="1199301"/>
                  <a:pt x="5077990" y="1171560"/>
                </a:cubicBezTo>
                <a:cubicBezTo>
                  <a:pt x="5117597" y="1150450"/>
                  <a:pt x="5156208" y="1155113"/>
                  <a:pt x="5211905" y="1187729"/>
                </a:cubicBezTo>
                <a:cubicBezTo>
                  <a:pt x="5294033" y="1235823"/>
                  <a:pt x="5398975" y="1293477"/>
                  <a:pt x="5480712" y="1335407"/>
                </a:cubicBezTo>
                <a:cubicBezTo>
                  <a:pt x="5573123" y="1382811"/>
                  <a:pt x="5572888" y="1390744"/>
                  <a:pt x="5477095" y="1458495"/>
                </a:cubicBezTo>
                <a:cubicBezTo>
                  <a:pt x="5389493" y="1520463"/>
                  <a:pt x="5268168" y="1608245"/>
                  <a:pt x="5200175" y="1658878"/>
                </a:cubicBezTo>
                <a:cubicBezTo>
                  <a:pt x="5183519" y="1671288"/>
                  <a:pt x="5164595" y="1684047"/>
                  <a:pt x="5158143" y="1687231"/>
                </a:cubicBezTo>
                <a:cubicBezTo>
                  <a:pt x="5137401" y="1697473"/>
                  <a:pt x="5133315" y="1698492"/>
                  <a:pt x="5100472" y="1701641"/>
                </a:cubicBezTo>
                <a:cubicBezTo>
                  <a:pt x="5097794" y="1701899"/>
                  <a:pt x="5089954" y="1701438"/>
                  <a:pt x="5083073" y="1700615"/>
                </a:cubicBezTo>
                <a:close/>
                <a:moveTo>
                  <a:pt x="6664420" y="1699940"/>
                </a:moveTo>
                <a:cubicBezTo>
                  <a:pt x="6658516" y="1698392"/>
                  <a:pt x="6632555" y="1692240"/>
                  <a:pt x="6606749" y="1686265"/>
                </a:cubicBezTo>
                <a:cubicBezTo>
                  <a:pt x="6506323" y="1663021"/>
                  <a:pt x="6319664" y="1611412"/>
                  <a:pt x="6295910" y="1600323"/>
                </a:cubicBezTo>
                <a:cubicBezTo>
                  <a:pt x="6273878" y="1590034"/>
                  <a:pt x="6271376" y="1565261"/>
                  <a:pt x="6290398" y="1545329"/>
                </a:cubicBezTo>
                <a:cubicBezTo>
                  <a:pt x="6296458" y="1538953"/>
                  <a:pt x="6409943" y="1442253"/>
                  <a:pt x="6522686" y="1347389"/>
                </a:cubicBezTo>
                <a:cubicBezTo>
                  <a:pt x="6622858" y="1263083"/>
                  <a:pt x="6644206" y="1253711"/>
                  <a:pt x="6704497" y="1267574"/>
                </a:cubicBezTo>
                <a:cubicBezTo>
                  <a:pt x="6792881" y="1287907"/>
                  <a:pt x="6904998" y="1308342"/>
                  <a:pt x="7011113" y="1323474"/>
                </a:cubicBezTo>
                <a:cubicBezTo>
                  <a:pt x="7082587" y="1333665"/>
                  <a:pt x="7093006" y="1339845"/>
                  <a:pt x="7081257" y="1365066"/>
                </a:cubicBezTo>
                <a:cubicBezTo>
                  <a:pt x="7074063" y="1380500"/>
                  <a:pt x="6769265" y="1679423"/>
                  <a:pt x="6752394" y="1687595"/>
                </a:cubicBezTo>
                <a:cubicBezTo>
                  <a:pt x="6724653" y="1701020"/>
                  <a:pt x="6688115" y="1706147"/>
                  <a:pt x="6664420" y="1699940"/>
                </a:cubicBezTo>
                <a:close/>
                <a:moveTo>
                  <a:pt x="8837163" y="1579499"/>
                </a:moveTo>
                <a:cubicBezTo>
                  <a:pt x="8836557" y="1578508"/>
                  <a:pt x="8835443" y="1578074"/>
                  <a:pt x="8834699" y="1578535"/>
                </a:cubicBezTo>
                <a:cubicBezTo>
                  <a:pt x="8829812" y="1581550"/>
                  <a:pt x="8823126" y="1569748"/>
                  <a:pt x="8823185" y="1558214"/>
                </a:cubicBezTo>
                <a:cubicBezTo>
                  <a:pt x="8823224" y="1545858"/>
                  <a:pt x="8823967" y="1544404"/>
                  <a:pt x="8882264" y="1439909"/>
                </a:cubicBezTo>
                <a:cubicBezTo>
                  <a:pt x="9031857" y="1171826"/>
                  <a:pt x="9079891" y="1087274"/>
                  <a:pt x="9088062" y="1077616"/>
                </a:cubicBezTo>
                <a:cubicBezTo>
                  <a:pt x="9109645" y="1052147"/>
                  <a:pt x="9136956" y="1028355"/>
                  <a:pt x="9161823" y="1013349"/>
                </a:cubicBezTo>
                <a:cubicBezTo>
                  <a:pt x="9166828" y="1010326"/>
                  <a:pt x="9164873" y="1011225"/>
                  <a:pt x="9223404" y="984845"/>
                </a:cubicBezTo>
                <a:cubicBezTo>
                  <a:pt x="9347290" y="928992"/>
                  <a:pt x="9460991" y="872146"/>
                  <a:pt x="9584232" y="804412"/>
                </a:cubicBezTo>
                <a:cubicBezTo>
                  <a:pt x="9650153" y="768175"/>
                  <a:pt x="9663212" y="765311"/>
                  <a:pt x="9666535" y="786343"/>
                </a:cubicBezTo>
                <a:cubicBezTo>
                  <a:pt x="9668099" y="796258"/>
                  <a:pt x="9663134" y="807873"/>
                  <a:pt x="9606108" y="927735"/>
                </a:cubicBezTo>
                <a:cubicBezTo>
                  <a:pt x="9575942" y="991173"/>
                  <a:pt x="9546657" y="1052755"/>
                  <a:pt x="9541046" y="1064582"/>
                </a:cubicBezTo>
                <a:cubicBezTo>
                  <a:pt x="9419213" y="1321093"/>
                  <a:pt x="9424569" y="1311064"/>
                  <a:pt x="9390749" y="1346507"/>
                </a:cubicBezTo>
                <a:cubicBezTo>
                  <a:pt x="9373213" y="1364874"/>
                  <a:pt x="9344475" y="1388916"/>
                  <a:pt x="9336851" y="1391586"/>
                </a:cubicBezTo>
                <a:cubicBezTo>
                  <a:pt x="9335189" y="1392165"/>
                  <a:pt x="9332531" y="1393733"/>
                  <a:pt x="9330908" y="1395068"/>
                </a:cubicBezTo>
                <a:cubicBezTo>
                  <a:pt x="9329304" y="1396402"/>
                  <a:pt x="9321818" y="1400132"/>
                  <a:pt x="9314291" y="1403353"/>
                </a:cubicBezTo>
                <a:cubicBezTo>
                  <a:pt x="9306764" y="1406575"/>
                  <a:pt x="9286100" y="1415533"/>
                  <a:pt x="9268349" y="1423259"/>
                </a:cubicBezTo>
                <a:cubicBezTo>
                  <a:pt x="9143075" y="1477810"/>
                  <a:pt x="8998916" y="1533278"/>
                  <a:pt x="8879898" y="1572727"/>
                </a:cubicBezTo>
                <a:cubicBezTo>
                  <a:pt x="8858101" y="1579951"/>
                  <a:pt x="8839275" y="1582938"/>
                  <a:pt x="8837143" y="1579505"/>
                </a:cubicBezTo>
                <a:close/>
                <a:moveTo>
                  <a:pt x="343057" y="1577662"/>
                </a:moveTo>
                <a:cubicBezTo>
                  <a:pt x="342404" y="1576606"/>
                  <a:pt x="341012" y="1576272"/>
                  <a:pt x="339964" y="1576919"/>
                </a:cubicBezTo>
                <a:cubicBezTo>
                  <a:pt x="338916" y="1577568"/>
                  <a:pt x="335929" y="1576702"/>
                  <a:pt x="333325" y="1574995"/>
                </a:cubicBezTo>
                <a:cubicBezTo>
                  <a:pt x="330723" y="1573290"/>
                  <a:pt x="326772" y="1571894"/>
                  <a:pt x="324547" y="1571894"/>
                </a:cubicBezTo>
                <a:cubicBezTo>
                  <a:pt x="322149" y="1571894"/>
                  <a:pt x="313559" y="1565287"/>
                  <a:pt x="303461" y="1555672"/>
                </a:cubicBezTo>
                <a:cubicBezTo>
                  <a:pt x="279239" y="1532623"/>
                  <a:pt x="151507" y="1414211"/>
                  <a:pt x="73285" y="1342288"/>
                </a:cubicBezTo>
                <a:cubicBezTo>
                  <a:pt x="60353" y="1330402"/>
                  <a:pt x="40240" y="1311908"/>
                  <a:pt x="28583" y="1301156"/>
                </a:cubicBezTo>
                <a:cubicBezTo>
                  <a:pt x="16927" y="1290423"/>
                  <a:pt x="5729" y="1280472"/>
                  <a:pt x="3702" y="1279065"/>
                </a:cubicBezTo>
                <a:cubicBezTo>
                  <a:pt x="138" y="1276563"/>
                  <a:pt x="16" y="1271128"/>
                  <a:pt x="89" y="1117742"/>
                </a:cubicBezTo>
                <a:lnTo>
                  <a:pt x="165" y="959018"/>
                </a:lnTo>
                <a:lnTo>
                  <a:pt x="28590" y="936536"/>
                </a:lnTo>
                <a:cubicBezTo>
                  <a:pt x="106031" y="875287"/>
                  <a:pt x="176666" y="821115"/>
                  <a:pt x="235581" y="777813"/>
                </a:cubicBezTo>
                <a:cubicBezTo>
                  <a:pt x="257086" y="762005"/>
                  <a:pt x="281718" y="743898"/>
                  <a:pt x="290320" y="737578"/>
                </a:cubicBezTo>
                <a:cubicBezTo>
                  <a:pt x="321926" y="714355"/>
                  <a:pt x="426520" y="641670"/>
                  <a:pt x="477910" y="607217"/>
                </a:cubicBezTo>
                <a:cubicBezTo>
                  <a:pt x="567701" y="547018"/>
                  <a:pt x="686641" y="471254"/>
                  <a:pt x="691333" y="471269"/>
                </a:cubicBezTo>
                <a:cubicBezTo>
                  <a:pt x="692268" y="471273"/>
                  <a:pt x="696991" y="469387"/>
                  <a:pt x="701829" y="467078"/>
                </a:cubicBezTo>
                <a:cubicBezTo>
                  <a:pt x="728947" y="454134"/>
                  <a:pt x="752068" y="449176"/>
                  <a:pt x="784387" y="449374"/>
                </a:cubicBezTo>
                <a:cubicBezTo>
                  <a:pt x="804447" y="449497"/>
                  <a:pt x="828894" y="455225"/>
                  <a:pt x="842692" y="463039"/>
                </a:cubicBezTo>
                <a:cubicBezTo>
                  <a:pt x="852312" y="468486"/>
                  <a:pt x="936769" y="549575"/>
                  <a:pt x="1238943" y="843494"/>
                </a:cubicBezTo>
                <a:cubicBezTo>
                  <a:pt x="1249953" y="854203"/>
                  <a:pt x="1259517" y="864787"/>
                  <a:pt x="1260197" y="867012"/>
                </a:cubicBezTo>
                <a:cubicBezTo>
                  <a:pt x="1260878" y="869237"/>
                  <a:pt x="1262387" y="872247"/>
                  <a:pt x="1263554" y="873700"/>
                </a:cubicBezTo>
                <a:cubicBezTo>
                  <a:pt x="1268068" y="879328"/>
                  <a:pt x="1269168" y="911147"/>
                  <a:pt x="1265106" y="918594"/>
                </a:cubicBezTo>
                <a:cubicBezTo>
                  <a:pt x="1263749" y="921082"/>
                  <a:pt x="1262279" y="924979"/>
                  <a:pt x="1261841" y="927250"/>
                </a:cubicBezTo>
                <a:cubicBezTo>
                  <a:pt x="1258176" y="946288"/>
                  <a:pt x="1233705" y="969423"/>
                  <a:pt x="1175915" y="1008487"/>
                </a:cubicBezTo>
                <a:cubicBezTo>
                  <a:pt x="937019" y="1169972"/>
                  <a:pt x="747153" y="1313754"/>
                  <a:pt x="510251" y="1512573"/>
                </a:cubicBezTo>
                <a:cubicBezTo>
                  <a:pt x="492510" y="1527464"/>
                  <a:pt x="475795" y="1540787"/>
                  <a:pt x="473107" y="1542183"/>
                </a:cubicBezTo>
                <a:cubicBezTo>
                  <a:pt x="470419" y="1543579"/>
                  <a:pt x="464700" y="1546826"/>
                  <a:pt x="460399" y="1549397"/>
                </a:cubicBezTo>
                <a:cubicBezTo>
                  <a:pt x="453297" y="1553643"/>
                  <a:pt x="430510" y="1564823"/>
                  <a:pt x="428143" y="1565222"/>
                </a:cubicBezTo>
                <a:cubicBezTo>
                  <a:pt x="427605" y="1565314"/>
                  <a:pt x="424526" y="1566491"/>
                  <a:pt x="421300" y="1567842"/>
                </a:cubicBezTo>
                <a:cubicBezTo>
                  <a:pt x="418075" y="1569191"/>
                  <a:pt x="414053" y="1570575"/>
                  <a:pt x="412364" y="1570919"/>
                </a:cubicBezTo>
                <a:cubicBezTo>
                  <a:pt x="410675" y="1571263"/>
                  <a:pt x="404517" y="1573042"/>
                  <a:pt x="398679" y="1574874"/>
                </a:cubicBezTo>
                <a:cubicBezTo>
                  <a:pt x="386576" y="1578672"/>
                  <a:pt x="344953" y="1580764"/>
                  <a:pt x="343041" y="1577669"/>
                </a:cubicBezTo>
                <a:close/>
                <a:moveTo>
                  <a:pt x="6127784" y="1543508"/>
                </a:moveTo>
                <a:cubicBezTo>
                  <a:pt x="6092947" y="1536392"/>
                  <a:pt x="5775735" y="1409332"/>
                  <a:pt x="5758296" y="1395510"/>
                </a:cubicBezTo>
                <a:cubicBezTo>
                  <a:pt x="5757221" y="1394658"/>
                  <a:pt x="5753996" y="1392200"/>
                  <a:pt x="5751122" y="1390050"/>
                </a:cubicBezTo>
                <a:cubicBezTo>
                  <a:pt x="5717633" y="1364987"/>
                  <a:pt x="5721543" y="1361330"/>
                  <a:pt x="5946950" y="1206057"/>
                </a:cubicBezTo>
                <a:cubicBezTo>
                  <a:pt x="6098890" y="1101396"/>
                  <a:pt x="6090092" y="1106100"/>
                  <a:pt x="6134626" y="1105806"/>
                </a:cubicBezTo>
                <a:lnTo>
                  <a:pt x="6159063" y="1105646"/>
                </a:lnTo>
                <a:lnTo>
                  <a:pt x="6206960" y="1122965"/>
                </a:lnTo>
                <a:cubicBezTo>
                  <a:pt x="6293721" y="1154338"/>
                  <a:pt x="6403218" y="1189371"/>
                  <a:pt x="6488865" y="1213153"/>
                </a:cubicBezTo>
                <a:cubicBezTo>
                  <a:pt x="6530408" y="1224693"/>
                  <a:pt x="6536429" y="1228164"/>
                  <a:pt x="6539655" y="1242474"/>
                </a:cubicBezTo>
                <a:cubicBezTo>
                  <a:pt x="6543154" y="1257889"/>
                  <a:pt x="6543585" y="1257453"/>
                  <a:pt x="6443510" y="1339403"/>
                </a:cubicBezTo>
                <a:cubicBezTo>
                  <a:pt x="6401048" y="1374187"/>
                  <a:pt x="6334619" y="1429030"/>
                  <a:pt x="6295910" y="1461277"/>
                </a:cubicBezTo>
                <a:cubicBezTo>
                  <a:pt x="6196423" y="1544157"/>
                  <a:pt x="6177147" y="1553588"/>
                  <a:pt x="6127784" y="1543508"/>
                </a:cubicBezTo>
                <a:close/>
                <a:moveTo>
                  <a:pt x="4557110" y="1364547"/>
                </a:moveTo>
                <a:cubicBezTo>
                  <a:pt x="4551265" y="1363505"/>
                  <a:pt x="4543875" y="1361349"/>
                  <a:pt x="4540689" y="1359756"/>
                </a:cubicBezTo>
                <a:cubicBezTo>
                  <a:pt x="4537483" y="1358163"/>
                  <a:pt x="4534042" y="1356859"/>
                  <a:pt x="4533025" y="1356859"/>
                </a:cubicBezTo>
                <a:cubicBezTo>
                  <a:pt x="4523524" y="1356859"/>
                  <a:pt x="4183048" y="1103320"/>
                  <a:pt x="4172355" y="1088286"/>
                </a:cubicBezTo>
                <a:cubicBezTo>
                  <a:pt x="4158005" y="1068103"/>
                  <a:pt x="4163498" y="1046800"/>
                  <a:pt x="4188190" y="1026969"/>
                </a:cubicBezTo>
                <a:cubicBezTo>
                  <a:pt x="4197730" y="1019309"/>
                  <a:pt x="4477876" y="883099"/>
                  <a:pt x="4561177" y="845617"/>
                </a:cubicBezTo>
                <a:cubicBezTo>
                  <a:pt x="4615622" y="821117"/>
                  <a:pt x="4656090" y="824443"/>
                  <a:pt x="4701406" y="857143"/>
                </a:cubicBezTo>
                <a:cubicBezTo>
                  <a:pt x="4765021" y="903052"/>
                  <a:pt x="4896550" y="992129"/>
                  <a:pt x="4971445" y="1040042"/>
                </a:cubicBezTo>
                <a:cubicBezTo>
                  <a:pt x="5029585" y="1077241"/>
                  <a:pt x="5037268" y="1084769"/>
                  <a:pt x="5034609" y="1101983"/>
                </a:cubicBezTo>
                <a:cubicBezTo>
                  <a:pt x="5031775" y="1120404"/>
                  <a:pt x="5028119" y="1123466"/>
                  <a:pt x="4968512" y="1157484"/>
                </a:cubicBezTo>
                <a:cubicBezTo>
                  <a:pt x="4872387" y="1212326"/>
                  <a:pt x="4779819" y="1266784"/>
                  <a:pt x="4689930" y="1321374"/>
                </a:cubicBezTo>
                <a:cubicBezTo>
                  <a:pt x="4617577" y="1365310"/>
                  <a:pt x="4597656" y="1371783"/>
                  <a:pt x="4557110" y="1364547"/>
                </a:cubicBezTo>
                <a:close/>
                <a:moveTo>
                  <a:pt x="2006669" y="1361244"/>
                </a:moveTo>
                <a:cubicBezTo>
                  <a:pt x="1996015" y="1360315"/>
                  <a:pt x="1978225" y="1356311"/>
                  <a:pt x="1977169" y="1354608"/>
                </a:cubicBezTo>
                <a:cubicBezTo>
                  <a:pt x="1976602" y="1353686"/>
                  <a:pt x="1974569" y="1352931"/>
                  <a:pt x="1972653" y="1352931"/>
                </a:cubicBezTo>
                <a:cubicBezTo>
                  <a:pt x="1970718" y="1352931"/>
                  <a:pt x="1967609" y="1351222"/>
                  <a:pt x="1965713" y="1349131"/>
                </a:cubicBezTo>
                <a:cubicBezTo>
                  <a:pt x="1963817" y="1347041"/>
                  <a:pt x="1960689" y="1345062"/>
                  <a:pt x="1958773" y="1344732"/>
                </a:cubicBezTo>
                <a:cubicBezTo>
                  <a:pt x="1956837" y="1344403"/>
                  <a:pt x="1936033" y="1325556"/>
                  <a:pt x="1912538" y="1302849"/>
                </a:cubicBezTo>
                <a:cubicBezTo>
                  <a:pt x="1889039" y="1280152"/>
                  <a:pt x="1866733" y="1258725"/>
                  <a:pt x="1862980" y="1255246"/>
                </a:cubicBezTo>
                <a:cubicBezTo>
                  <a:pt x="1859226" y="1251766"/>
                  <a:pt x="1846011" y="1239117"/>
                  <a:pt x="1833636" y="1227133"/>
                </a:cubicBezTo>
                <a:cubicBezTo>
                  <a:pt x="1821261" y="1215149"/>
                  <a:pt x="1788789" y="1183792"/>
                  <a:pt x="1761498" y="1157439"/>
                </a:cubicBezTo>
                <a:cubicBezTo>
                  <a:pt x="1734207" y="1131086"/>
                  <a:pt x="1705195" y="1103091"/>
                  <a:pt x="1697023" y="1095193"/>
                </a:cubicBezTo>
                <a:cubicBezTo>
                  <a:pt x="1604788" y="1006145"/>
                  <a:pt x="1567781" y="969372"/>
                  <a:pt x="1567781" y="966772"/>
                </a:cubicBezTo>
                <a:cubicBezTo>
                  <a:pt x="1567781" y="965522"/>
                  <a:pt x="1566111" y="962989"/>
                  <a:pt x="1564072" y="961143"/>
                </a:cubicBezTo>
                <a:cubicBezTo>
                  <a:pt x="1546411" y="945160"/>
                  <a:pt x="1557893" y="899191"/>
                  <a:pt x="1586619" y="870871"/>
                </a:cubicBezTo>
                <a:cubicBezTo>
                  <a:pt x="1620172" y="837793"/>
                  <a:pt x="2032612" y="615260"/>
                  <a:pt x="2203104" y="538254"/>
                </a:cubicBezTo>
                <a:cubicBezTo>
                  <a:pt x="2226661" y="527611"/>
                  <a:pt x="2270921" y="522824"/>
                  <a:pt x="2292856" y="528548"/>
                </a:cubicBezTo>
                <a:cubicBezTo>
                  <a:pt x="2329961" y="538223"/>
                  <a:pt x="2325641" y="534794"/>
                  <a:pt x="2435334" y="641541"/>
                </a:cubicBezTo>
                <a:cubicBezTo>
                  <a:pt x="2562289" y="765096"/>
                  <a:pt x="2579004" y="781234"/>
                  <a:pt x="2650320" y="849294"/>
                </a:cubicBezTo>
                <a:cubicBezTo>
                  <a:pt x="2714834" y="910872"/>
                  <a:pt x="2718060" y="914928"/>
                  <a:pt x="2717806" y="934558"/>
                </a:cubicBezTo>
                <a:cubicBezTo>
                  <a:pt x="2717434" y="964131"/>
                  <a:pt x="2700426" y="982750"/>
                  <a:pt x="2647603" y="1011396"/>
                </a:cubicBezTo>
                <a:cubicBezTo>
                  <a:pt x="2534509" y="1072740"/>
                  <a:pt x="2361221" y="1174760"/>
                  <a:pt x="2244197" y="1248904"/>
                </a:cubicBezTo>
                <a:cubicBezTo>
                  <a:pt x="2194033" y="1280689"/>
                  <a:pt x="2149694" y="1309161"/>
                  <a:pt x="2124710" y="1325652"/>
                </a:cubicBezTo>
                <a:cubicBezTo>
                  <a:pt x="2108894" y="1336091"/>
                  <a:pt x="2081838" y="1350292"/>
                  <a:pt x="2074487" y="1352020"/>
                </a:cubicBezTo>
                <a:cubicBezTo>
                  <a:pt x="2072669" y="1352444"/>
                  <a:pt x="2064517" y="1354567"/>
                  <a:pt x="2056345" y="1356737"/>
                </a:cubicBezTo>
                <a:cubicBezTo>
                  <a:pt x="2042504" y="1360415"/>
                  <a:pt x="2020295" y="1362426"/>
                  <a:pt x="2006669" y="1361238"/>
                </a:cubicBezTo>
                <a:close/>
                <a:moveTo>
                  <a:pt x="3370254" y="1348055"/>
                </a:moveTo>
                <a:cubicBezTo>
                  <a:pt x="3360890" y="1345709"/>
                  <a:pt x="3357371" y="1344493"/>
                  <a:pt x="3347283" y="1340114"/>
                </a:cubicBezTo>
                <a:cubicBezTo>
                  <a:pt x="3336746" y="1335540"/>
                  <a:pt x="3155189" y="1175022"/>
                  <a:pt x="3015038" y="1046382"/>
                </a:cubicBezTo>
                <a:cubicBezTo>
                  <a:pt x="2917876" y="957185"/>
                  <a:pt x="2923037" y="952047"/>
                  <a:pt x="3272506" y="790438"/>
                </a:cubicBezTo>
                <a:cubicBezTo>
                  <a:pt x="3390566" y="735840"/>
                  <a:pt x="3477464" y="698076"/>
                  <a:pt x="3492439" y="694858"/>
                </a:cubicBezTo>
                <a:cubicBezTo>
                  <a:pt x="3508978" y="691304"/>
                  <a:pt x="3544246" y="692590"/>
                  <a:pt x="3560863" y="697353"/>
                </a:cubicBezTo>
                <a:cubicBezTo>
                  <a:pt x="3564988" y="698537"/>
                  <a:pt x="3585456" y="708254"/>
                  <a:pt x="3592259" y="712273"/>
                </a:cubicBezTo>
                <a:cubicBezTo>
                  <a:pt x="3595407" y="714120"/>
                  <a:pt x="3637419" y="749974"/>
                  <a:pt x="3641994" y="754709"/>
                </a:cubicBezTo>
                <a:cubicBezTo>
                  <a:pt x="3643636" y="756412"/>
                  <a:pt x="3701894" y="807177"/>
                  <a:pt x="3731922" y="833072"/>
                </a:cubicBezTo>
                <a:cubicBezTo>
                  <a:pt x="3781109" y="875499"/>
                  <a:pt x="3848731" y="932536"/>
                  <a:pt x="3891251" y="967487"/>
                </a:cubicBezTo>
                <a:cubicBezTo>
                  <a:pt x="3980045" y="1040466"/>
                  <a:pt x="3977504" y="1050241"/>
                  <a:pt x="3852152" y="1117116"/>
                </a:cubicBezTo>
                <a:cubicBezTo>
                  <a:pt x="3733583" y="1180380"/>
                  <a:pt x="3594879" y="1258100"/>
                  <a:pt x="3499281" y="1314860"/>
                </a:cubicBezTo>
                <a:cubicBezTo>
                  <a:pt x="3441082" y="1349412"/>
                  <a:pt x="3408786" y="1357727"/>
                  <a:pt x="3370254" y="1348073"/>
                </a:cubicBezTo>
                <a:close/>
                <a:moveTo>
                  <a:pt x="5608683" y="1322344"/>
                </a:moveTo>
                <a:cubicBezTo>
                  <a:pt x="5591460" y="1318874"/>
                  <a:pt x="5555039" y="1300998"/>
                  <a:pt x="5421007" y="1230185"/>
                </a:cubicBezTo>
                <a:cubicBezTo>
                  <a:pt x="5396140" y="1217052"/>
                  <a:pt x="5310904" y="1169747"/>
                  <a:pt x="5273975" y="1148583"/>
                </a:cubicBezTo>
                <a:cubicBezTo>
                  <a:pt x="5209285" y="1111523"/>
                  <a:pt x="5210263" y="1094311"/>
                  <a:pt x="5279273" y="1055586"/>
                </a:cubicBezTo>
                <a:cubicBezTo>
                  <a:pt x="5642876" y="851546"/>
                  <a:pt x="5608722" y="861835"/>
                  <a:pt x="5727936" y="920465"/>
                </a:cubicBezTo>
                <a:cubicBezTo>
                  <a:pt x="5801013" y="956406"/>
                  <a:pt x="5868810" y="987494"/>
                  <a:pt x="5946891" y="1020863"/>
                </a:cubicBezTo>
                <a:cubicBezTo>
                  <a:pt x="6055666" y="1067351"/>
                  <a:pt x="6056780" y="1062969"/>
                  <a:pt x="5911702" y="1159914"/>
                </a:cubicBezTo>
                <a:cubicBezTo>
                  <a:pt x="5825626" y="1217441"/>
                  <a:pt x="5794072" y="1238724"/>
                  <a:pt x="5713743" y="1293485"/>
                </a:cubicBezTo>
                <a:cubicBezTo>
                  <a:pt x="5676696" y="1318743"/>
                  <a:pt x="5640354" y="1328723"/>
                  <a:pt x="5608683" y="1322344"/>
                </a:cubicBezTo>
                <a:close/>
                <a:moveTo>
                  <a:pt x="7400404" y="1302063"/>
                </a:moveTo>
                <a:cubicBezTo>
                  <a:pt x="7263948" y="1296196"/>
                  <a:pt x="7248856" y="1291467"/>
                  <a:pt x="7268151" y="1260620"/>
                </a:cubicBezTo>
                <a:cubicBezTo>
                  <a:pt x="7277809" y="1245187"/>
                  <a:pt x="7546537" y="980259"/>
                  <a:pt x="7560086" y="972830"/>
                </a:cubicBezTo>
                <a:cubicBezTo>
                  <a:pt x="7590759" y="955998"/>
                  <a:pt x="7610895" y="951081"/>
                  <a:pt x="7656504" y="949294"/>
                </a:cubicBezTo>
                <a:cubicBezTo>
                  <a:pt x="7775913" y="944622"/>
                  <a:pt x="7864336" y="937852"/>
                  <a:pt x="7966365" y="925573"/>
                </a:cubicBezTo>
                <a:cubicBezTo>
                  <a:pt x="8055551" y="914840"/>
                  <a:pt x="8056782" y="921186"/>
                  <a:pt x="7982435" y="1008580"/>
                </a:cubicBezTo>
                <a:cubicBezTo>
                  <a:pt x="7958076" y="1037223"/>
                  <a:pt x="7918743" y="1083530"/>
                  <a:pt x="7895009" y="1111486"/>
                </a:cubicBezTo>
                <a:cubicBezTo>
                  <a:pt x="7760234" y="1270279"/>
                  <a:pt x="7770576" y="1258677"/>
                  <a:pt x="7751535" y="1272449"/>
                </a:cubicBezTo>
                <a:cubicBezTo>
                  <a:pt x="7738632" y="1281790"/>
                  <a:pt x="7719669" y="1291023"/>
                  <a:pt x="7700491" y="1297297"/>
                </a:cubicBezTo>
                <a:lnTo>
                  <a:pt x="7683873" y="1302736"/>
                </a:lnTo>
                <a:lnTo>
                  <a:pt x="7560711" y="1303193"/>
                </a:lnTo>
                <a:cubicBezTo>
                  <a:pt x="7492972" y="1303445"/>
                  <a:pt x="7420834" y="1302931"/>
                  <a:pt x="7400404" y="1302053"/>
                </a:cubicBezTo>
                <a:close/>
                <a:moveTo>
                  <a:pt x="9524078" y="1289270"/>
                </a:moveTo>
                <a:cubicBezTo>
                  <a:pt x="9507304" y="1280169"/>
                  <a:pt x="9510041" y="1271814"/>
                  <a:pt x="9576353" y="1129086"/>
                </a:cubicBezTo>
                <a:cubicBezTo>
                  <a:pt x="9608336" y="1060274"/>
                  <a:pt x="9648589" y="973624"/>
                  <a:pt x="9665792" y="936528"/>
                </a:cubicBezTo>
                <a:cubicBezTo>
                  <a:pt x="9683016" y="899433"/>
                  <a:pt x="9697424" y="868715"/>
                  <a:pt x="9697814" y="868267"/>
                </a:cubicBezTo>
                <a:cubicBezTo>
                  <a:pt x="9698206" y="867819"/>
                  <a:pt x="9698538" y="945289"/>
                  <a:pt x="9698538" y="1040421"/>
                </a:cubicBezTo>
                <a:lnTo>
                  <a:pt x="9698538" y="1213390"/>
                </a:lnTo>
                <a:lnTo>
                  <a:pt x="9667747" y="1229739"/>
                </a:lnTo>
                <a:cubicBezTo>
                  <a:pt x="9650798" y="1238732"/>
                  <a:pt x="9631679" y="1248892"/>
                  <a:pt x="9625227" y="1252315"/>
                </a:cubicBezTo>
                <a:cubicBezTo>
                  <a:pt x="9593009" y="1269419"/>
                  <a:pt x="9554848" y="1289063"/>
                  <a:pt x="9554848" y="1288546"/>
                </a:cubicBezTo>
                <a:cubicBezTo>
                  <a:pt x="9554848" y="1288228"/>
                  <a:pt x="9551330" y="1288943"/>
                  <a:pt x="9547028" y="1290136"/>
                </a:cubicBezTo>
                <a:cubicBezTo>
                  <a:pt x="9536668" y="1293013"/>
                  <a:pt x="9530548" y="1292783"/>
                  <a:pt x="9524078" y="1289270"/>
                </a:cubicBezTo>
                <a:close/>
                <a:moveTo>
                  <a:pt x="7849909" y="1288458"/>
                </a:moveTo>
                <a:cubicBezTo>
                  <a:pt x="7837827" y="1283579"/>
                  <a:pt x="7835129" y="1270946"/>
                  <a:pt x="7842968" y="1255936"/>
                </a:cubicBezTo>
                <a:cubicBezTo>
                  <a:pt x="7847426" y="1247389"/>
                  <a:pt x="8096663" y="947345"/>
                  <a:pt x="8107943" y="936964"/>
                </a:cubicBezTo>
                <a:cubicBezTo>
                  <a:pt x="8122840" y="923227"/>
                  <a:pt x="8152379" y="905413"/>
                  <a:pt x="8172555" y="897990"/>
                </a:cubicBezTo>
                <a:cubicBezTo>
                  <a:pt x="8184031" y="893772"/>
                  <a:pt x="8188488" y="892753"/>
                  <a:pt x="8247958" y="880759"/>
                </a:cubicBezTo>
                <a:cubicBezTo>
                  <a:pt x="8357866" y="858596"/>
                  <a:pt x="8476630" y="829440"/>
                  <a:pt x="8567593" y="802289"/>
                </a:cubicBezTo>
                <a:cubicBezTo>
                  <a:pt x="8624815" y="785213"/>
                  <a:pt x="8635274" y="797754"/>
                  <a:pt x="8602430" y="844031"/>
                </a:cubicBezTo>
                <a:cubicBezTo>
                  <a:pt x="8594924" y="854582"/>
                  <a:pt x="8539853" y="932390"/>
                  <a:pt x="8480012" y="1016934"/>
                </a:cubicBezTo>
                <a:cubicBezTo>
                  <a:pt x="8351571" y="1198425"/>
                  <a:pt x="8347192" y="1203394"/>
                  <a:pt x="8296285" y="1225450"/>
                </a:cubicBezTo>
                <a:cubicBezTo>
                  <a:pt x="8250773" y="1245179"/>
                  <a:pt x="7874326" y="1298311"/>
                  <a:pt x="7849909" y="1288451"/>
                </a:cubicBezTo>
                <a:close/>
                <a:moveTo>
                  <a:pt x="7107219" y="1279231"/>
                </a:moveTo>
                <a:cubicBezTo>
                  <a:pt x="6988338" y="1264514"/>
                  <a:pt x="6878372" y="1246683"/>
                  <a:pt x="6776049" y="1225540"/>
                </a:cubicBezTo>
                <a:cubicBezTo>
                  <a:pt x="6725102" y="1215011"/>
                  <a:pt x="6714702" y="1207361"/>
                  <a:pt x="6722894" y="1186388"/>
                </a:cubicBezTo>
                <a:cubicBezTo>
                  <a:pt x="6726686" y="1176682"/>
                  <a:pt x="6737223" y="1167716"/>
                  <a:pt x="6966208" y="979729"/>
                </a:cubicBezTo>
                <a:cubicBezTo>
                  <a:pt x="7035394" y="922924"/>
                  <a:pt x="7055452" y="917188"/>
                  <a:pt x="7146318" y="928230"/>
                </a:cubicBezTo>
                <a:cubicBezTo>
                  <a:pt x="7220177" y="937203"/>
                  <a:pt x="7316028" y="944569"/>
                  <a:pt x="7407305" y="948290"/>
                </a:cubicBezTo>
                <a:cubicBezTo>
                  <a:pt x="7471369" y="950899"/>
                  <a:pt x="7479756" y="953263"/>
                  <a:pt x="7479580" y="968656"/>
                </a:cubicBezTo>
                <a:cubicBezTo>
                  <a:pt x="7479463" y="978656"/>
                  <a:pt x="7476785" y="981616"/>
                  <a:pt x="7400932" y="1055582"/>
                </a:cubicBezTo>
                <a:cubicBezTo>
                  <a:pt x="7360582" y="1094931"/>
                  <a:pt x="7298141" y="1155857"/>
                  <a:pt x="7262169" y="1190974"/>
                </a:cubicBezTo>
                <a:cubicBezTo>
                  <a:pt x="7181116" y="1270125"/>
                  <a:pt x="7154783" y="1285123"/>
                  <a:pt x="7107238" y="1279237"/>
                </a:cubicBezTo>
                <a:close/>
                <a:moveTo>
                  <a:pt x="8455203" y="1188554"/>
                </a:moveTo>
                <a:cubicBezTo>
                  <a:pt x="8436161" y="1184376"/>
                  <a:pt x="8437256" y="1168004"/>
                  <a:pt x="8458604" y="1137260"/>
                </a:cubicBezTo>
                <a:cubicBezTo>
                  <a:pt x="8486326" y="1097336"/>
                  <a:pt x="8676993" y="821612"/>
                  <a:pt x="8683288" y="812365"/>
                </a:cubicBezTo>
                <a:cubicBezTo>
                  <a:pt x="8706396" y="778353"/>
                  <a:pt x="8754351" y="743249"/>
                  <a:pt x="8800215" y="726773"/>
                </a:cubicBezTo>
                <a:cubicBezTo>
                  <a:pt x="8906075" y="688753"/>
                  <a:pt x="9035592" y="635940"/>
                  <a:pt x="9134513" y="590465"/>
                </a:cubicBezTo>
                <a:cubicBezTo>
                  <a:pt x="9156017" y="580579"/>
                  <a:pt x="9181412" y="568967"/>
                  <a:pt x="9190952" y="564660"/>
                </a:cubicBezTo>
                <a:cubicBezTo>
                  <a:pt x="9224734" y="549417"/>
                  <a:pt x="9242368" y="553440"/>
                  <a:pt x="9231048" y="573805"/>
                </a:cubicBezTo>
                <a:cubicBezTo>
                  <a:pt x="9227392" y="580409"/>
                  <a:pt x="9061045" y="868300"/>
                  <a:pt x="9009629" y="956997"/>
                </a:cubicBezTo>
                <a:cubicBezTo>
                  <a:pt x="8976063" y="1014918"/>
                  <a:pt x="8942731" y="1042090"/>
                  <a:pt x="8875070" y="1066637"/>
                </a:cubicBezTo>
                <a:cubicBezTo>
                  <a:pt x="8714450" y="1124918"/>
                  <a:pt x="8478037" y="1193555"/>
                  <a:pt x="8455203" y="1188540"/>
                </a:cubicBezTo>
                <a:close/>
                <a:moveTo>
                  <a:pt x="6577972" y="1178707"/>
                </a:moveTo>
                <a:cubicBezTo>
                  <a:pt x="6540222" y="1173026"/>
                  <a:pt x="6257554" y="1086149"/>
                  <a:pt x="6221153" y="1069034"/>
                </a:cubicBezTo>
                <a:cubicBezTo>
                  <a:pt x="6200841" y="1059490"/>
                  <a:pt x="6197498" y="1042388"/>
                  <a:pt x="6212746" y="1026191"/>
                </a:cubicBezTo>
                <a:cubicBezTo>
                  <a:pt x="6218494" y="1020083"/>
                  <a:pt x="6498894" y="834352"/>
                  <a:pt x="6509334" y="829737"/>
                </a:cubicBezTo>
                <a:cubicBezTo>
                  <a:pt x="6542979" y="814854"/>
                  <a:pt x="6564209" y="815964"/>
                  <a:pt x="6647784" y="836988"/>
                </a:cubicBezTo>
                <a:cubicBezTo>
                  <a:pt x="6726745" y="856850"/>
                  <a:pt x="6794230" y="871937"/>
                  <a:pt x="6860874" y="884630"/>
                </a:cubicBezTo>
                <a:cubicBezTo>
                  <a:pt x="6976667" y="906682"/>
                  <a:pt x="6977078" y="907749"/>
                  <a:pt x="6894754" y="974044"/>
                </a:cubicBezTo>
                <a:cubicBezTo>
                  <a:pt x="6749676" y="1090878"/>
                  <a:pt x="6664850" y="1158749"/>
                  <a:pt x="6660491" y="1161486"/>
                </a:cubicBezTo>
                <a:cubicBezTo>
                  <a:pt x="6640277" y="1174185"/>
                  <a:pt x="6601569" y="1182261"/>
                  <a:pt x="6577972" y="1178709"/>
                </a:cubicBezTo>
                <a:close/>
                <a:moveTo>
                  <a:pt x="5119963" y="1045437"/>
                </a:moveTo>
                <a:cubicBezTo>
                  <a:pt x="5119435" y="1044894"/>
                  <a:pt x="5115252" y="1043942"/>
                  <a:pt x="5110696" y="1043318"/>
                </a:cubicBezTo>
                <a:cubicBezTo>
                  <a:pt x="5093160" y="1040923"/>
                  <a:pt x="5081900" y="1034544"/>
                  <a:pt x="4986048" y="972713"/>
                </a:cubicBezTo>
                <a:cubicBezTo>
                  <a:pt x="4698825" y="787439"/>
                  <a:pt x="4695913" y="783611"/>
                  <a:pt x="4805801" y="735518"/>
                </a:cubicBezTo>
                <a:cubicBezTo>
                  <a:pt x="4938269" y="677529"/>
                  <a:pt x="5093962" y="612226"/>
                  <a:pt x="5107256" y="609082"/>
                </a:cubicBezTo>
                <a:cubicBezTo>
                  <a:pt x="5141467" y="600989"/>
                  <a:pt x="5172805" y="607829"/>
                  <a:pt x="5210868" y="631697"/>
                </a:cubicBezTo>
                <a:cubicBezTo>
                  <a:pt x="5301579" y="688585"/>
                  <a:pt x="5388066" y="739955"/>
                  <a:pt x="5470878" y="786118"/>
                </a:cubicBezTo>
                <a:cubicBezTo>
                  <a:pt x="5525911" y="816797"/>
                  <a:pt x="5530504" y="820603"/>
                  <a:pt x="5530504" y="835510"/>
                </a:cubicBezTo>
                <a:cubicBezTo>
                  <a:pt x="5530504" y="849073"/>
                  <a:pt x="5524894" y="853630"/>
                  <a:pt x="5477662" y="878470"/>
                </a:cubicBezTo>
                <a:cubicBezTo>
                  <a:pt x="5414067" y="911910"/>
                  <a:pt x="5291315" y="977673"/>
                  <a:pt x="5231572" y="1010328"/>
                </a:cubicBezTo>
                <a:cubicBezTo>
                  <a:pt x="5203166" y="1025849"/>
                  <a:pt x="5175894" y="1039832"/>
                  <a:pt x="5170968" y="1041402"/>
                </a:cubicBezTo>
                <a:cubicBezTo>
                  <a:pt x="5162190" y="1044196"/>
                  <a:pt x="5121898" y="1047390"/>
                  <a:pt x="5119982" y="1045445"/>
                </a:cubicBezTo>
                <a:close/>
                <a:moveTo>
                  <a:pt x="6078539" y="1012430"/>
                </a:moveTo>
                <a:cubicBezTo>
                  <a:pt x="6061921" y="1010537"/>
                  <a:pt x="5976900" y="975858"/>
                  <a:pt x="5870668" y="927643"/>
                </a:cubicBezTo>
                <a:cubicBezTo>
                  <a:pt x="5672200" y="837555"/>
                  <a:pt x="5673373" y="839412"/>
                  <a:pt x="5779078" y="783578"/>
                </a:cubicBezTo>
                <a:cubicBezTo>
                  <a:pt x="6043779" y="643758"/>
                  <a:pt x="6030916" y="649540"/>
                  <a:pt x="6072850" y="651644"/>
                </a:cubicBezTo>
                <a:cubicBezTo>
                  <a:pt x="6096915" y="652850"/>
                  <a:pt x="6091461" y="651145"/>
                  <a:pt x="6166844" y="680941"/>
                </a:cubicBezTo>
                <a:cubicBezTo>
                  <a:pt x="6243654" y="711299"/>
                  <a:pt x="6334736" y="744198"/>
                  <a:pt x="6400442" y="765317"/>
                </a:cubicBezTo>
                <a:cubicBezTo>
                  <a:pt x="6472306" y="788417"/>
                  <a:pt x="6470254" y="795128"/>
                  <a:pt x="6371900" y="858244"/>
                </a:cubicBezTo>
                <a:cubicBezTo>
                  <a:pt x="6337610" y="880255"/>
                  <a:pt x="6274328" y="921207"/>
                  <a:pt x="6231260" y="949249"/>
                </a:cubicBezTo>
                <a:cubicBezTo>
                  <a:pt x="6133786" y="1012737"/>
                  <a:pt x="6122447" y="1017429"/>
                  <a:pt x="6078539" y="1012432"/>
                </a:cubicBezTo>
                <a:close/>
                <a:moveTo>
                  <a:pt x="4050658" y="980701"/>
                </a:moveTo>
                <a:cubicBezTo>
                  <a:pt x="4024560" y="974474"/>
                  <a:pt x="4023152" y="973454"/>
                  <a:pt x="3910879" y="879895"/>
                </a:cubicBezTo>
                <a:cubicBezTo>
                  <a:pt x="3754286" y="749304"/>
                  <a:pt x="3668073" y="672904"/>
                  <a:pt x="3666313" y="662797"/>
                </a:cubicBezTo>
                <a:cubicBezTo>
                  <a:pt x="3666216" y="662259"/>
                  <a:pt x="3665434" y="659305"/>
                  <a:pt x="3664573" y="656234"/>
                </a:cubicBezTo>
                <a:cubicBezTo>
                  <a:pt x="3660859" y="643048"/>
                  <a:pt x="3668307" y="626781"/>
                  <a:pt x="3683165" y="615632"/>
                </a:cubicBezTo>
                <a:cubicBezTo>
                  <a:pt x="3695364" y="606469"/>
                  <a:pt x="3881652" y="534767"/>
                  <a:pt x="4030092" y="482090"/>
                </a:cubicBezTo>
                <a:cubicBezTo>
                  <a:pt x="4062349" y="470644"/>
                  <a:pt x="4092260" y="459894"/>
                  <a:pt x="4096561" y="458202"/>
                </a:cubicBezTo>
                <a:cubicBezTo>
                  <a:pt x="4136794" y="442381"/>
                  <a:pt x="4184202" y="456461"/>
                  <a:pt x="4236340" y="499718"/>
                </a:cubicBezTo>
                <a:cubicBezTo>
                  <a:pt x="4290043" y="544275"/>
                  <a:pt x="4407869" y="638065"/>
                  <a:pt x="4468003" y="684129"/>
                </a:cubicBezTo>
                <a:cubicBezTo>
                  <a:pt x="4541471" y="740411"/>
                  <a:pt x="4543269" y="742213"/>
                  <a:pt x="4543269" y="759712"/>
                </a:cubicBezTo>
                <a:cubicBezTo>
                  <a:pt x="4543269" y="766273"/>
                  <a:pt x="4536368" y="782049"/>
                  <a:pt x="4533494" y="782049"/>
                </a:cubicBezTo>
                <a:cubicBezTo>
                  <a:pt x="4532830" y="782049"/>
                  <a:pt x="4530367" y="783817"/>
                  <a:pt x="4528060" y="785979"/>
                </a:cubicBezTo>
                <a:cubicBezTo>
                  <a:pt x="4525733" y="788139"/>
                  <a:pt x="4501590" y="799910"/>
                  <a:pt x="4474416" y="812132"/>
                </a:cubicBezTo>
                <a:cubicBezTo>
                  <a:pt x="4375397" y="856655"/>
                  <a:pt x="4229870" y="925008"/>
                  <a:pt x="4167115" y="956453"/>
                </a:cubicBezTo>
                <a:cubicBezTo>
                  <a:pt x="4114742" y="982697"/>
                  <a:pt x="4084987" y="988890"/>
                  <a:pt x="4050619" y="980689"/>
                </a:cubicBezTo>
                <a:close/>
                <a:moveTo>
                  <a:pt x="9185361" y="927811"/>
                </a:moveTo>
                <a:cubicBezTo>
                  <a:pt x="9175156" y="917610"/>
                  <a:pt x="9175215" y="917513"/>
                  <a:pt x="9254391" y="775766"/>
                </a:cubicBezTo>
                <a:cubicBezTo>
                  <a:pt x="9294193" y="704498"/>
                  <a:pt x="9346762" y="610121"/>
                  <a:pt x="9371219" y="566038"/>
                </a:cubicBezTo>
                <a:cubicBezTo>
                  <a:pt x="9418842" y="480163"/>
                  <a:pt x="9420406" y="477789"/>
                  <a:pt x="9447286" y="450027"/>
                </a:cubicBezTo>
                <a:cubicBezTo>
                  <a:pt x="9474715" y="421717"/>
                  <a:pt x="9492133" y="408660"/>
                  <a:pt x="9536374" y="383238"/>
                </a:cubicBezTo>
                <a:cubicBezTo>
                  <a:pt x="9575043" y="361014"/>
                  <a:pt x="9639225" y="322706"/>
                  <a:pt x="9671735" y="302459"/>
                </a:cubicBezTo>
                <a:lnTo>
                  <a:pt x="9698616" y="285712"/>
                </a:lnTo>
                <a:lnTo>
                  <a:pt x="9698616" y="478945"/>
                </a:lnTo>
                <a:lnTo>
                  <a:pt x="9698616" y="672177"/>
                </a:lnTo>
                <a:lnTo>
                  <a:pt x="9691343" y="678562"/>
                </a:lnTo>
                <a:cubicBezTo>
                  <a:pt x="9660397" y="705730"/>
                  <a:pt x="9419311" y="834194"/>
                  <a:pt x="9262699" y="906960"/>
                </a:cubicBezTo>
                <a:cubicBezTo>
                  <a:pt x="9203347" y="934536"/>
                  <a:pt x="9194471" y="936927"/>
                  <a:pt x="9185361" y="927811"/>
                </a:cubicBezTo>
                <a:close/>
                <a:moveTo>
                  <a:pt x="7417100" y="903237"/>
                </a:moveTo>
                <a:cubicBezTo>
                  <a:pt x="7259667" y="896913"/>
                  <a:pt x="7134217" y="884311"/>
                  <a:pt x="7124774" y="873876"/>
                </a:cubicBezTo>
                <a:cubicBezTo>
                  <a:pt x="7112849" y="860697"/>
                  <a:pt x="7117717" y="855171"/>
                  <a:pt x="7202719" y="785267"/>
                </a:cubicBezTo>
                <a:cubicBezTo>
                  <a:pt x="7243753" y="751529"/>
                  <a:pt x="7301366" y="704084"/>
                  <a:pt x="7330749" y="679834"/>
                </a:cubicBezTo>
                <a:cubicBezTo>
                  <a:pt x="7415027" y="610273"/>
                  <a:pt x="7403356" y="613811"/>
                  <a:pt x="7554924" y="611900"/>
                </a:cubicBezTo>
                <a:cubicBezTo>
                  <a:pt x="7664441" y="610517"/>
                  <a:pt x="7714899" y="608633"/>
                  <a:pt x="7786001" y="603268"/>
                </a:cubicBezTo>
                <a:cubicBezTo>
                  <a:pt x="7867601" y="597110"/>
                  <a:pt x="7867718" y="596795"/>
                  <a:pt x="7739277" y="724026"/>
                </a:cubicBezTo>
                <a:cubicBezTo>
                  <a:pt x="7541904" y="919542"/>
                  <a:pt x="7560828" y="909010"/>
                  <a:pt x="7417100" y="903235"/>
                </a:cubicBezTo>
                <a:close/>
                <a:moveTo>
                  <a:pt x="7664969" y="901224"/>
                </a:moveTo>
                <a:cubicBezTo>
                  <a:pt x="7632614" y="893289"/>
                  <a:pt x="7631168" y="895240"/>
                  <a:pt x="7784965" y="740704"/>
                </a:cubicBezTo>
                <a:lnTo>
                  <a:pt x="7912682" y="612359"/>
                </a:lnTo>
                <a:lnTo>
                  <a:pt x="7930277" y="603585"/>
                </a:lnTo>
                <a:cubicBezTo>
                  <a:pt x="7959758" y="588888"/>
                  <a:pt x="7973853" y="584823"/>
                  <a:pt x="8017272" y="578526"/>
                </a:cubicBezTo>
                <a:cubicBezTo>
                  <a:pt x="8115412" y="564288"/>
                  <a:pt x="8222250" y="544287"/>
                  <a:pt x="8314426" y="522902"/>
                </a:cubicBezTo>
                <a:cubicBezTo>
                  <a:pt x="8408264" y="501124"/>
                  <a:pt x="8408323" y="502953"/>
                  <a:pt x="8316674" y="612582"/>
                </a:cubicBezTo>
                <a:cubicBezTo>
                  <a:pt x="8120514" y="847216"/>
                  <a:pt x="8125440" y="842172"/>
                  <a:pt x="8073869" y="861565"/>
                </a:cubicBezTo>
                <a:cubicBezTo>
                  <a:pt x="8037546" y="875225"/>
                  <a:pt x="7846761" y="895525"/>
                  <a:pt x="7692749" y="902121"/>
                </a:cubicBezTo>
                <a:cubicBezTo>
                  <a:pt x="7681469" y="902604"/>
                  <a:pt x="7668957" y="902199"/>
                  <a:pt x="7664969" y="901220"/>
                </a:cubicBezTo>
                <a:close/>
                <a:moveTo>
                  <a:pt x="2852248" y="870707"/>
                </a:moveTo>
                <a:cubicBezTo>
                  <a:pt x="2828945" y="866480"/>
                  <a:pt x="2812602" y="858309"/>
                  <a:pt x="2796180" y="842661"/>
                </a:cubicBezTo>
                <a:cubicBezTo>
                  <a:pt x="2788849" y="835670"/>
                  <a:pt x="2765272" y="813239"/>
                  <a:pt x="2743787" y="792810"/>
                </a:cubicBezTo>
                <a:cubicBezTo>
                  <a:pt x="2557284" y="615338"/>
                  <a:pt x="2442919" y="502635"/>
                  <a:pt x="2437445" y="490768"/>
                </a:cubicBezTo>
                <a:cubicBezTo>
                  <a:pt x="2426986" y="468122"/>
                  <a:pt x="2434864" y="445179"/>
                  <a:pt x="2460103" y="424771"/>
                </a:cubicBezTo>
                <a:cubicBezTo>
                  <a:pt x="2475840" y="412060"/>
                  <a:pt x="2776318" y="296465"/>
                  <a:pt x="2931796" y="243315"/>
                </a:cubicBezTo>
                <a:lnTo>
                  <a:pt x="2990757" y="223163"/>
                </a:lnTo>
                <a:lnTo>
                  <a:pt x="3013904" y="223709"/>
                </a:lnTo>
                <a:cubicBezTo>
                  <a:pt x="3064146" y="224896"/>
                  <a:pt x="3081682" y="234000"/>
                  <a:pt x="3136773" y="287529"/>
                </a:cubicBezTo>
                <a:cubicBezTo>
                  <a:pt x="3217572" y="366038"/>
                  <a:pt x="3326365" y="468943"/>
                  <a:pt x="3408513" y="544547"/>
                </a:cubicBezTo>
                <a:cubicBezTo>
                  <a:pt x="3422491" y="557411"/>
                  <a:pt x="3434201" y="569049"/>
                  <a:pt x="3434553" y="570411"/>
                </a:cubicBezTo>
                <a:cubicBezTo>
                  <a:pt x="3434905" y="571772"/>
                  <a:pt x="3435921" y="572886"/>
                  <a:pt x="3436801" y="572886"/>
                </a:cubicBezTo>
                <a:cubicBezTo>
                  <a:pt x="3444875" y="572886"/>
                  <a:pt x="3449117" y="603368"/>
                  <a:pt x="3442783" y="615790"/>
                </a:cubicBezTo>
                <a:cubicBezTo>
                  <a:pt x="3438365" y="624421"/>
                  <a:pt x="3425873" y="637400"/>
                  <a:pt x="3421943" y="637400"/>
                </a:cubicBezTo>
                <a:cubicBezTo>
                  <a:pt x="3420653" y="637400"/>
                  <a:pt x="3419304" y="638117"/>
                  <a:pt x="3418933" y="638993"/>
                </a:cubicBezTo>
                <a:cubicBezTo>
                  <a:pt x="3418581" y="639871"/>
                  <a:pt x="3398933" y="648805"/>
                  <a:pt x="3375278" y="658850"/>
                </a:cubicBezTo>
                <a:cubicBezTo>
                  <a:pt x="3248186" y="712811"/>
                  <a:pt x="3103050" y="779080"/>
                  <a:pt x="2973436" y="842321"/>
                </a:cubicBezTo>
                <a:cubicBezTo>
                  <a:pt x="2916508" y="870091"/>
                  <a:pt x="2887027" y="877008"/>
                  <a:pt x="2852326" y="870717"/>
                </a:cubicBezTo>
                <a:close/>
                <a:moveTo>
                  <a:pt x="6939092" y="853407"/>
                </a:moveTo>
                <a:cubicBezTo>
                  <a:pt x="6784299" y="825279"/>
                  <a:pt x="6641039" y="792207"/>
                  <a:pt x="6626690" y="781291"/>
                </a:cubicBezTo>
                <a:cubicBezTo>
                  <a:pt x="6604521" y="764431"/>
                  <a:pt x="6603934" y="764979"/>
                  <a:pt x="6754173" y="665252"/>
                </a:cubicBezTo>
                <a:cubicBezTo>
                  <a:pt x="6923570" y="552811"/>
                  <a:pt x="6920657" y="553956"/>
                  <a:pt x="7001671" y="567762"/>
                </a:cubicBezTo>
                <a:cubicBezTo>
                  <a:pt x="7069684" y="579355"/>
                  <a:pt x="7165477" y="591500"/>
                  <a:pt x="7242131" y="598246"/>
                </a:cubicBezTo>
                <a:cubicBezTo>
                  <a:pt x="7266861" y="600422"/>
                  <a:pt x="7292569" y="602709"/>
                  <a:pt x="7299235" y="603329"/>
                </a:cubicBezTo>
                <a:cubicBezTo>
                  <a:pt x="7335578" y="606692"/>
                  <a:pt x="7334210" y="621086"/>
                  <a:pt x="7294524" y="653438"/>
                </a:cubicBezTo>
                <a:cubicBezTo>
                  <a:pt x="7190226" y="738452"/>
                  <a:pt x="7060633" y="840565"/>
                  <a:pt x="7051346" y="845034"/>
                </a:cubicBezTo>
                <a:cubicBezTo>
                  <a:pt x="7018483" y="860858"/>
                  <a:pt x="6991271" y="862887"/>
                  <a:pt x="6939112" y="853407"/>
                </a:cubicBezTo>
                <a:close/>
                <a:moveTo>
                  <a:pt x="8214743" y="834282"/>
                </a:moveTo>
                <a:cubicBezTo>
                  <a:pt x="8198419" y="826028"/>
                  <a:pt x="8200628" y="822515"/>
                  <a:pt x="8290576" y="713055"/>
                </a:cubicBezTo>
                <a:cubicBezTo>
                  <a:pt x="8332295" y="662300"/>
                  <a:pt x="8385548" y="597274"/>
                  <a:pt x="8408929" y="568552"/>
                </a:cubicBezTo>
                <a:cubicBezTo>
                  <a:pt x="8471038" y="492260"/>
                  <a:pt x="8490646" y="478041"/>
                  <a:pt x="8565619" y="454895"/>
                </a:cubicBezTo>
                <a:cubicBezTo>
                  <a:pt x="8671343" y="422264"/>
                  <a:pt x="8785943" y="381107"/>
                  <a:pt x="8889986" y="338412"/>
                </a:cubicBezTo>
                <a:cubicBezTo>
                  <a:pt x="8945898" y="315471"/>
                  <a:pt x="8962221" y="315097"/>
                  <a:pt x="8953522" y="336958"/>
                </a:cubicBezTo>
                <a:cubicBezTo>
                  <a:pt x="8950140" y="345481"/>
                  <a:pt x="8881443" y="445837"/>
                  <a:pt x="8760235" y="619371"/>
                </a:cubicBezTo>
                <a:cubicBezTo>
                  <a:pt x="8689622" y="720437"/>
                  <a:pt x="8678224" y="726972"/>
                  <a:pt x="8480148" y="780030"/>
                </a:cubicBezTo>
                <a:cubicBezTo>
                  <a:pt x="8331297" y="819899"/>
                  <a:pt x="8228037" y="841011"/>
                  <a:pt x="8214743" y="834290"/>
                </a:cubicBezTo>
                <a:close/>
                <a:moveTo>
                  <a:pt x="0" y="410838"/>
                </a:moveTo>
                <a:lnTo>
                  <a:pt x="0" y="62"/>
                </a:lnTo>
                <a:lnTo>
                  <a:pt x="179646" y="62"/>
                </a:lnTo>
                <a:lnTo>
                  <a:pt x="359283" y="62"/>
                </a:lnTo>
                <a:lnTo>
                  <a:pt x="411793" y="49273"/>
                </a:lnTo>
                <a:cubicBezTo>
                  <a:pt x="571025" y="198509"/>
                  <a:pt x="656867" y="280935"/>
                  <a:pt x="656867" y="284590"/>
                </a:cubicBezTo>
                <a:cubicBezTo>
                  <a:pt x="656867" y="285902"/>
                  <a:pt x="658226" y="288103"/>
                  <a:pt x="659889" y="289484"/>
                </a:cubicBezTo>
                <a:cubicBezTo>
                  <a:pt x="661551" y="290862"/>
                  <a:pt x="662499" y="293061"/>
                  <a:pt x="661997" y="294371"/>
                </a:cubicBezTo>
                <a:cubicBezTo>
                  <a:pt x="661494" y="295681"/>
                  <a:pt x="661962" y="297632"/>
                  <a:pt x="663035" y="298705"/>
                </a:cubicBezTo>
                <a:cubicBezTo>
                  <a:pt x="670061" y="305731"/>
                  <a:pt x="661563" y="345276"/>
                  <a:pt x="649943" y="359628"/>
                </a:cubicBezTo>
                <a:cubicBezTo>
                  <a:pt x="641139" y="370499"/>
                  <a:pt x="630286" y="382389"/>
                  <a:pt x="627650" y="384045"/>
                </a:cubicBezTo>
                <a:cubicBezTo>
                  <a:pt x="626096" y="385022"/>
                  <a:pt x="623017" y="387773"/>
                  <a:pt x="620808" y="390158"/>
                </a:cubicBezTo>
                <a:cubicBezTo>
                  <a:pt x="618597" y="392543"/>
                  <a:pt x="590838" y="410720"/>
                  <a:pt x="559119" y="430555"/>
                </a:cubicBezTo>
                <a:cubicBezTo>
                  <a:pt x="368882" y="549495"/>
                  <a:pt x="143260" y="707221"/>
                  <a:pt x="2444" y="819690"/>
                </a:cubicBezTo>
                <a:cubicBezTo>
                  <a:pt x="490" y="821235"/>
                  <a:pt x="0" y="739224"/>
                  <a:pt x="0" y="410849"/>
                </a:cubicBezTo>
                <a:close/>
                <a:moveTo>
                  <a:pt x="1432009" y="804195"/>
                </a:moveTo>
                <a:cubicBezTo>
                  <a:pt x="1406364" y="798938"/>
                  <a:pt x="1398825" y="796330"/>
                  <a:pt x="1382623" y="787105"/>
                </a:cubicBezTo>
                <a:cubicBezTo>
                  <a:pt x="1378494" y="784755"/>
                  <a:pt x="1360346" y="767313"/>
                  <a:pt x="1268760" y="677670"/>
                </a:cubicBezTo>
                <a:cubicBezTo>
                  <a:pt x="1248862" y="658195"/>
                  <a:pt x="1198278" y="608834"/>
                  <a:pt x="1156350" y="567979"/>
                </a:cubicBezTo>
                <a:cubicBezTo>
                  <a:pt x="1114416" y="527140"/>
                  <a:pt x="1066031" y="479948"/>
                  <a:pt x="1048827" y="463135"/>
                </a:cubicBezTo>
                <a:cubicBezTo>
                  <a:pt x="1031623" y="446342"/>
                  <a:pt x="1008535" y="423997"/>
                  <a:pt x="997509" y="413498"/>
                </a:cubicBezTo>
                <a:cubicBezTo>
                  <a:pt x="986483" y="403020"/>
                  <a:pt x="977471" y="393343"/>
                  <a:pt x="977471" y="391994"/>
                </a:cubicBezTo>
                <a:cubicBezTo>
                  <a:pt x="977471" y="390663"/>
                  <a:pt x="976294" y="388594"/>
                  <a:pt x="974857" y="387402"/>
                </a:cubicBezTo>
                <a:cubicBezTo>
                  <a:pt x="968720" y="382309"/>
                  <a:pt x="966202" y="356550"/>
                  <a:pt x="970280" y="340555"/>
                </a:cubicBezTo>
                <a:cubicBezTo>
                  <a:pt x="974171" y="325287"/>
                  <a:pt x="994463" y="299481"/>
                  <a:pt x="1012664" y="286657"/>
                </a:cubicBezTo>
                <a:cubicBezTo>
                  <a:pt x="1043279" y="265074"/>
                  <a:pt x="1297521" y="139602"/>
                  <a:pt x="1423206" y="84045"/>
                </a:cubicBezTo>
                <a:cubicBezTo>
                  <a:pt x="1485452" y="56536"/>
                  <a:pt x="1547111" y="30205"/>
                  <a:pt x="1598761" y="9089"/>
                </a:cubicBezTo>
                <a:lnTo>
                  <a:pt x="1620833" y="59"/>
                </a:lnTo>
                <a:lnTo>
                  <a:pt x="1706452" y="59"/>
                </a:lnTo>
                <a:lnTo>
                  <a:pt x="1792071" y="59"/>
                </a:lnTo>
                <a:lnTo>
                  <a:pt x="1982506" y="191925"/>
                </a:lnTo>
                <a:cubicBezTo>
                  <a:pt x="2186017" y="396961"/>
                  <a:pt x="2180387" y="390745"/>
                  <a:pt x="2180231" y="411018"/>
                </a:cubicBezTo>
                <a:cubicBezTo>
                  <a:pt x="2179977" y="440240"/>
                  <a:pt x="2163653" y="456099"/>
                  <a:pt x="2106197" y="482884"/>
                </a:cubicBezTo>
                <a:cubicBezTo>
                  <a:pt x="1922778" y="568396"/>
                  <a:pt x="1738113" y="664867"/>
                  <a:pt x="1556145" y="770243"/>
                </a:cubicBezTo>
                <a:cubicBezTo>
                  <a:pt x="1525554" y="787957"/>
                  <a:pt x="1508264" y="795963"/>
                  <a:pt x="1495105" y="798508"/>
                </a:cubicBezTo>
                <a:cubicBezTo>
                  <a:pt x="1493731" y="798774"/>
                  <a:pt x="1489017" y="800014"/>
                  <a:pt x="1484629" y="801263"/>
                </a:cubicBezTo>
                <a:cubicBezTo>
                  <a:pt x="1476506" y="803574"/>
                  <a:pt x="1439115" y="805669"/>
                  <a:pt x="1432005" y="804211"/>
                </a:cubicBezTo>
                <a:close/>
                <a:moveTo>
                  <a:pt x="5592164" y="786753"/>
                </a:moveTo>
                <a:cubicBezTo>
                  <a:pt x="5565616" y="780837"/>
                  <a:pt x="5272528" y="613299"/>
                  <a:pt x="5247544" y="589752"/>
                </a:cubicBezTo>
                <a:cubicBezTo>
                  <a:pt x="5234524" y="577484"/>
                  <a:pt x="5235189" y="561217"/>
                  <a:pt x="5249127" y="551304"/>
                </a:cubicBezTo>
                <a:cubicBezTo>
                  <a:pt x="5253624" y="548099"/>
                  <a:pt x="5335966" y="514521"/>
                  <a:pt x="5420127" y="481576"/>
                </a:cubicBezTo>
                <a:cubicBezTo>
                  <a:pt x="5435181" y="475682"/>
                  <a:pt x="5471680" y="461368"/>
                  <a:pt x="5501258" y="449763"/>
                </a:cubicBezTo>
                <a:cubicBezTo>
                  <a:pt x="5593982" y="413373"/>
                  <a:pt x="5604773" y="413927"/>
                  <a:pt x="5689032" y="459395"/>
                </a:cubicBezTo>
                <a:cubicBezTo>
                  <a:pt x="5741934" y="487939"/>
                  <a:pt x="5865409" y="549882"/>
                  <a:pt x="5916687" y="573596"/>
                </a:cubicBezTo>
                <a:cubicBezTo>
                  <a:pt x="6000809" y="612502"/>
                  <a:pt x="6001630" y="611205"/>
                  <a:pt x="5842399" y="690710"/>
                </a:cubicBezTo>
                <a:cubicBezTo>
                  <a:pt x="5817669" y="703057"/>
                  <a:pt x="5767094" y="728745"/>
                  <a:pt x="5729989" y="747795"/>
                </a:cubicBezTo>
                <a:cubicBezTo>
                  <a:pt x="5644870" y="791508"/>
                  <a:pt x="5631068" y="795408"/>
                  <a:pt x="5592164" y="786741"/>
                </a:cubicBezTo>
                <a:close/>
                <a:moveTo>
                  <a:pt x="6490468" y="744937"/>
                </a:moveTo>
                <a:cubicBezTo>
                  <a:pt x="6455298" y="740270"/>
                  <a:pt x="6168369" y="638899"/>
                  <a:pt x="6148644" y="624173"/>
                </a:cubicBezTo>
                <a:cubicBezTo>
                  <a:pt x="6136229" y="614894"/>
                  <a:pt x="6135174" y="601454"/>
                  <a:pt x="6146220" y="592938"/>
                </a:cubicBezTo>
                <a:cubicBezTo>
                  <a:pt x="6151791" y="588637"/>
                  <a:pt x="6420833" y="450201"/>
                  <a:pt x="6428906" y="447485"/>
                </a:cubicBezTo>
                <a:cubicBezTo>
                  <a:pt x="6434029" y="445753"/>
                  <a:pt x="6446110" y="444879"/>
                  <a:pt x="6464096" y="444932"/>
                </a:cubicBezTo>
                <a:lnTo>
                  <a:pt x="6491465" y="445014"/>
                </a:lnTo>
                <a:lnTo>
                  <a:pt x="6543272" y="460887"/>
                </a:lnTo>
                <a:cubicBezTo>
                  <a:pt x="6623875" y="485586"/>
                  <a:pt x="6733352" y="514578"/>
                  <a:pt x="6800349" y="528966"/>
                </a:cubicBezTo>
                <a:cubicBezTo>
                  <a:pt x="6843045" y="538141"/>
                  <a:pt x="6846447" y="552813"/>
                  <a:pt x="6811101" y="575539"/>
                </a:cubicBezTo>
                <a:cubicBezTo>
                  <a:pt x="6543291" y="747746"/>
                  <a:pt x="6557758" y="738948"/>
                  <a:pt x="6536175" y="742755"/>
                </a:cubicBezTo>
                <a:cubicBezTo>
                  <a:pt x="6519186" y="745750"/>
                  <a:pt x="6502589" y="746541"/>
                  <a:pt x="6490488" y="744935"/>
                </a:cubicBezTo>
                <a:close/>
                <a:moveTo>
                  <a:pt x="4637166" y="716533"/>
                </a:moveTo>
                <a:cubicBezTo>
                  <a:pt x="4608506" y="710699"/>
                  <a:pt x="4596503" y="703106"/>
                  <a:pt x="4509116" y="635488"/>
                </a:cubicBezTo>
                <a:cubicBezTo>
                  <a:pt x="4330667" y="497415"/>
                  <a:pt x="4272625" y="449507"/>
                  <a:pt x="4266760" y="435457"/>
                </a:cubicBezTo>
                <a:cubicBezTo>
                  <a:pt x="4260993" y="421651"/>
                  <a:pt x="4268539" y="398869"/>
                  <a:pt x="4278880" y="398869"/>
                </a:cubicBezTo>
                <a:cubicBezTo>
                  <a:pt x="4280249" y="398869"/>
                  <a:pt x="4281363" y="398136"/>
                  <a:pt x="4281363" y="397243"/>
                </a:cubicBezTo>
                <a:cubicBezTo>
                  <a:pt x="4281363" y="396348"/>
                  <a:pt x="4284237" y="394707"/>
                  <a:pt x="4287717" y="393599"/>
                </a:cubicBezTo>
                <a:cubicBezTo>
                  <a:pt x="4291216" y="392488"/>
                  <a:pt x="4328380" y="380534"/>
                  <a:pt x="4370314" y="367031"/>
                </a:cubicBezTo>
                <a:cubicBezTo>
                  <a:pt x="4445072" y="342963"/>
                  <a:pt x="4537033" y="314349"/>
                  <a:pt x="4610715" y="292232"/>
                </a:cubicBezTo>
                <a:cubicBezTo>
                  <a:pt x="4683029" y="270530"/>
                  <a:pt x="4701484" y="275181"/>
                  <a:pt x="4781853" y="335363"/>
                </a:cubicBezTo>
                <a:cubicBezTo>
                  <a:pt x="4865447" y="397958"/>
                  <a:pt x="4958620" y="464705"/>
                  <a:pt x="5025714" y="510073"/>
                </a:cubicBezTo>
                <a:cubicBezTo>
                  <a:pt x="5082017" y="548148"/>
                  <a:pt x="5076817" y="558488"/>
                  <a:pt x="4982236" y="596328"/>
                </a:cubicBezTo>
                <a:cubicBezTo>
                  <a:pt x="4916471" y="622644"/>
                  <a:pt x="4826524" y="659675"/>
                  <a:pt x="4750300" y="691810"/>
                </a:cubicBezTo>
                <a:cubicBezTo>
                  <a:pt x="4682521" y="720394"/>
                  <a:pt x="4669814" y="723170"/>
                  <a:pt x="4637186" y="716531"/>
                </a:cubicBezTo>
                <a:close/>
                <a:moveTo>
                  <a:pt x="8800058" y="671203"/>
                </a:moveTo>
                <a:cubicBezTo>
                  <a:pt x="8789306" y="663372"/>
                  <a:pt x="8792824" y="653001"/>
                  <a:pt x="8819354" y="614251"/>
                </a:cubicBezTo>
                <a:cubicBezTo>
                  <a:pt x="8859763" y="555231"/>
                  <a:pt x="8942653" y="432941"/>
                  <a:pt x="8983159" y="372599"/>
                </a:cubicBezTo>
                <a:cubicBezTo>
                  <a:pt x="9048084" y="275877"/>
                  <a:pt x="9058074" y="267258"/>
                  <a:pt x="9169741" y="211332"/>
                </a:cubicBezTo>
                <a:cubicBezTo>
                  <a:pt x="9275856" y="158196"/>
                  <a:pt x="9364846" y="109677"/>
                  <a:pt x="9460053" y="53056"/>
                </a:cubicBezTo>
                <a:cubicBezTo>
                  <a:pt x="9533735" y="9236"/>
                  <a:pt x="9543217" y="5318"/>
                  <a:pt x="9548319" y="16528"/>
                </a:cubicBezTo>
                <a:cubicBezTo>
                  <a:pt x="9550938" y="22301"/>
                  <a:pt x="9566089" y="-5071"/>
                  <a:pt x="9427209" y="235542"/>
                </a:cubicBezTo>
                <a:cubicBezTo>
                  <a:pt x="9279824" y="490860"/>
                  <a:pt x="9306725" y="463803"/>
                  <a:pt x="9113047" y="551796"/>
                </a:cubicBezTo>
                <a:cubicBezTo>
                  <a:pt x="8948654" y="626491"/>
                  <a:pt x="8810849" y="679060"/>
                  <a:pt x="8800058" y="671190"/>
                </a:cubicBezTo>
                <a:close/>
                <a:moveTo>
                  <a:pt x="7508025" y="573631"/>
                </a:moveTo>
                <a:cubicBezTo>
                  <a:pt x="7472621" y="564505"/>
                  <a:pt x="7474751" y="560079"/>
                  <a:pt x="7541259" y="504433"/>
                </a:cubicBezTo>
                <a:cubicBezTo>
                  <a:pt x="7585969" y="467025"/>
                  <a:pt x="7654080" y="409387"/>
                  <a:pt x="7702035" y="368403"/>
                </a:cubicBezTo>
                <a:cubicBezTo>
                  <a:pt x="7748309" y="328841"/>
                  <a:pt x="7770068" y="320081"/>
                  <a:pt x="7837436" y="313883"/>
                </a:cubicBezTo>
                <a:cubicBezTo>
                  <a:pt x="7930375" y="305334"/>
                  <a:pt x="8048727" y="288698"/>
                  <a:pt x="8136545" y="271844"/>
                </a:cubicBezTo>
                <a:cubicBezTo>
                  <a:pt x="8186123" y="262327"/>
                  <a:pt x="8190130" y="270262"/>
                  <a:pt x="8154628" y="307612"/>
                </a:cubicBezTo>
                <a:cubicBezTo>
                  <a:pt x="7918782" y="555716"/>
                  <a:pt x="7919192" y="555423"/>
                  <a:pt x="7786607" y="565022"/>
                </a:cubicBezTo>
                <a:cubicBezTo>
                  <a:pt x="7699513" y="571320"/>
                  <a:pt x="7520517" y="576857"/>
                  <a:pt x="7508025" y="573635"/>
                </a:cubicBezTo>
                <a:close/>
                <a:moveTo>
                  <a:pt x="6030075" y="571514"/>
                </a:moveTo>
                <a:cubicBezTo>
                  <a:pt x="6007104" y="568468"/>
                  <a:pt x="5892055" y="515602"/>
                  <a:pt x="5764259" y="449366"/>
                </a:cubicBezTo>
                <a:cubicBezTo>
                  <a:pt x="5650265" y="390281"/>
                  <a:pt x="5650109" y="391708"/>
                  <a:pt x="5775227" y="343783"/>
                </a:cubicBezTo>
                <a:cubicBezTo>
                  <a:pt x="5819702" y="326751"/>
                  <a:pt x="5868400" y="308040"/>
                  <a:pt x="5883453" y="302201"/>
                </a:cubicBezTo>
                <a:cubicBezTo>
                  <a:pt x="5982413" y="263823"/>
                  <a:pt x="5977839" y="265144"/>
                  <a:pt x="6006616" y="266573"/>
                </a:cubicBezTo>
                <a:cubicBezTo>
                  <a:pt x="6032754" y="267871"/>
                  <a:pt x="6040925" y="270345"/>
                  <a:pt x="6086769" y="290838"/>
                </a:cubicBezTo>
                <a:cubicBezTo>
                  <a:pt x="6157930" y="322651"/>
                  <a:pt x="6242149" y="357014"/>
                  <a:pt x="6323221" y="387302"/>
                </a:cubicBezTo>
                <a:cubicBezTo>
                  <a:pt x="6396376" y="414636"/>
                  <a:pt x="6399484" y="411143"/>
                  <a:pt x="6224124" y="498829"/>
                </a:cubicBezTo>
                <a:cubicBezTo>
                  <a:pt x="6068685" y="576548"/>
                  <a:pt x="6068529" y="576612"/>
                  <a:pt x="6030075" y="571514"/>
                </a:cubicBezTo>
                <a:close/>
                <a:moveTo>
                  <a:pt x="7297867" y="564820"/>
                </a:moveTo>
                <a:cubicBezTo>
                  <a:pt x="7124560" y="551847"/>
                  <a:pt x="7001671" y="533334"/>
                  <a:pt x="6995767" y="519309"/>
                </a:cubicBezTo>
                <a:cubicBezTo>
                  <a:pt x="6991192" y="508420"/>
                  <a:pt x="6994164" y="505829"/>
                  <a:pt x="7069605" y="455024"/>
                </a:cubicBezTo>
                <a:cubicBezTo>
                  <a:pt x="7108587" y="428767"/>
                  <a:pt x="7163365" y="391638"/>
                  <a:pt x="7191321" y="372515"/>
                </a:cubicBezTo>
                <a:cubicBezTo>
                  <a:pt x="7262463" y="323842"/>
                  <a:pt x="7282286" y="316857"/>
                  <a:pt x="7337943" y="320829"/>
                </a:cubicBezTo>
                <a:cubicBezTo>
                  <a:pt x="7396103" y="324982"/>
                  <a:pt x="7466443" y="326890"/>
                  <a:pt x="7558717" y="326817"/>
                </a:cubicBezTo>
                <a:cubicBezTo>
                  <a:pt x="7703912" y="326704"/>
                  <a:pt x="7701468" y="320401"/>
                  <a:pt x="7591385" y="411285"/>
                </a:cubicBezTo>
                <a:cubicBezTo>
                  <a:pt x="7384237" y="582288"/>
                  <a:pt x="7402653" y="572663"/>
                  <a:pt x="7297867" y="564820"/>
                </a:cubicBezTo>
                <a:close/>
                <a:moveTo>
                  <a:pt x="3560374" y="555376"/>
                </a:moveTo>
                <a:cubicBezTo>
                  <a:pt x="3534666" y="548414"/>
                  <a:pt x="3522780" y="541261"/>
                  <a:pt x="3495860" y="516593"/>
                </a:cubicBezTo>
                <a:cubicBezTo>
                  <a:pt x="3392795" y="422128"/>
                  <a:pt x="3220836" y="259516"/>
                  <a:pt x="3190887" y="228178"/>
                </a:cubicBezTo>
                <a:cubicBezTo>
                  <a:pt x="3165961" y="202107"/>
                  <a:pt x="3166156" y="178646"/>
                  <a:pt x="3191434" y="161010"/>
                </a:cubicBezTo>
                <a:cubicBezTo>
                  <a:pt x="3203848" y="152351"/>
                  <a:pt x="3428746" y="88513"/>
                  <a:pt x="3597088" y="45863"/>
                </a:cubicBezTo>
                <a:cubicBezTo>
                  <a:pt x="3657829" y="30473"/>
                  <a:pt x="3680682" y="31291"/>
                  <a:pt x="3719547" y="50250"/>
                </a:cubicBezTo>
                <a:cubicBezTo>
                  <a:pt x="3735441" y="57998"/>
                  <a:pt x="3736653" y="59026"/>
                  <a:pt x="3822241" y="137895"/>
                </a:cubicBezTo>
                <a:cubicBezTo>
                  <a:pt x="3889706" y="200075"/>
                  <a:pt x="3954240" y="258126"/>
                  <a:pt x="4015410" y="311686"/>
                </a:cubicBezTo>
                <a:cubicBezTo>
                  <a:pt x="4061919" y="352416"/>
                  <a:pt x="4066650" y="357895"/>
                  <a:pt x="4067764" y="372431"/>
                </a:cubicBezTo>
                <a:cubicBezTo>
                  <a:pt x="4068566" y="382782"/>
                  <a:pt x="4060844" y="398879"/>
                  <a:pt x="4055096" y="398879"/>
                </a:cubicBezTo>
                <a:cubicBezTo>
                  <a:pt x="4053708" y="398879"/>
                  <a:pt x="4052594" y="399546"/>
                  <a:pt x="4052594" y="400357"/>
                </a:cubicBezTo>
                <a:cubicBezTo>
                  <a:pt x="4052594" y="402916"/>
                  <a:pt x="4052457" y="402967"/>
                  <a:pt x="3948004" y="439013"/>
                </a:cubicBezTo>
                <a:cubicBezTo>
                  <a:pt x="3862709" y="468446"/>
                  <a:pt x="3778587" y="498958"/>
                  <a:pt x="3694836" y="530839"/>
                </a:cubicBezTo>
                <a:cubicBezTo>
                  <a:pt x="3624634" y="557561"/>
                  <a:pt x="3624106" y="557714"/>
                  <a:pt x="3598066" y="558508"/>
                </a:cubicBezTo>
                <a:cubicBezTo>
                  <a:pt x="3579200" y="559082"/>
                  <a:pt x="3571830" y="558469"/>
                  <a:pt x="3560374" y="555370"/>
                </a:cubicBezTo>
                <a:close/>
                <a:moveTo>
                  <a:pt x="8007908" y="534643"/>
                </a:moveTo>
                <a:cubicBezTo>
                  <a:pt x="7996237" y="526464"/>
                  <a:pt x="7999053" y="522806"/>
                  <a:pt x="8087651" y="431742"/>
                </a:cubicBezTo>
                <a:cubicBezTo>
                  <a:pt x="8118305" y="400230"/>
                  <a:pt x="8164305" y="352455"/>
                  <a:pt x="8189896" y="325574"/>
                </a:cubicBezTo>
                <a:cubicBezTo>
                  <a:pt x="8258475" y="253520"/>
                  <a:pt x="8274564" y="243094"/>
                  <a:pt x="8343732" y="225834"/>
                </a:cubicBezTo>
                <a:cubicBezTo>
                  <a:pt x="8433796" y="203356"/>
                  <a:pt x="8546167" y="169133"/>
                  <a:pt x="8648588" y="132980"/>
                </a:cubicBezTo>
                <a:cubicBezTo>
                  <a:pt x="8711693" y="110703"/>
                  <a:pt x="8721468" y="114658"/>
                  <a:pt x="8693806" y="151251"/>
                </a:cubicBezTo>
                <a:cubicBezTo>
                  <a:pt x="8677013" y="173446"/>
                  <a:pt x="8534183" y="350285"/>
                  <a:pt x="8495983" y="396207"/>
                </a:cubicBezTo>
                <a:cubicBezTo>
                  <a:pt x="8461459" y="437685"/>
                  <a:pt x="8429515" y="455708"/>
                  <a:pt x="8359450" y="473238"/>
                </a:cubicBezTo>
                <a:cubicBezTo>
                  <a:pt x="8198869" y="513414"/>
                  <a:pt x="8021788" y="544352"/>
                  <a:pt x="8007928" y="534647"/>
                </a:cubicBezTo>
                <a:close/>
                <a:moveTo>
                  <a:pt x="5136658" y="511418"/>
                </a:moveTo>
                <a:cubicBezTo>
                  <a:pt x="5112827" y="506033"/>
                  <a:pt x="5066085" y="475815"/>
                  <a:pt x="4923607" y="373682"/>
                </a:cubicBezTo>
                <a:cubicBezTo>
                  <a:pt x="4747132" y="247178"/>
                  <a:pt x="4748540" y="251520"/>
                  <a:pt x="4872113" y="216472"/>
                </a:cubicBezTo>
                <a:cubicBezTo>
                  <a:pt x="5184848" y="127766"/>
                  <a:pt x="5148564" y="128177"/>
                  <a:pt x="5275030" y="211922"/>
                </a:cubicBezTo>
                <a:cubicBezTo>
                  <a:pt x="5341753" y="256097"/>
                  <a:pt x="5393853" y="289050"/>
                  <a:pt x="5467086" y="333361"/>
                </a:cubicBezTo>
                <a:cubicBezTo>
                  <a:pt x="5513555" y="361493"/>
                  <a:pt x="5521101" y="369264"/>
                  <a:pt x="5514670" y="382405"/>
                </a:cubicBezTo>
                <a:cubicBezTo>
                  <a:pt x="5510153" y="391597"/>
                  <a:pt x="5504797" y="393994"/>
                  <a:pt x="5399640" y="433797"/>
                </a:cubicBezTo>
                <a:cubicBezTo>
                  <a:pt x="5343181" y="455163"/>
                  <a:pt x="5273682" y="481703"/>
                  <a:pt x="5245198" y="492776"/>
                </a:cubicBezTo>
                <a:lnTo>
                  <a:pt x="5193391" y="512908"/>
                </a:lnTo>
                <a:lnTo>
                  <a:pt x="5170909" y="513495"/>
                </a:lnTo>
                <a:cubicBezTo>
                  <a:pt x="5156873" y="513860"/>
                  <a:pt x="5143989" y="513080"/>
                  <a:pt x="5136658" y="511420"/>
                </a:cubicBezTo>
                <a:close/>
                <a:moveTo>
                  <a:pt x="6835519" y="497792"/>
                </a:moveTo>
                <a:cubicBezTo>
                  <a:pt x="6693158" y="467358"/>
                  <a:pt x="6541141" y="424773"/>
                  <a:pt x="6530741" y="412417"/>
                </a:cubicBezTo>
                <a:cubicBezTo>
                  <a:pt x="6520027" y="399677"/>
                  <a:pt x="6523429" y="396664"/>
                  <a:pt x="6585049" y="364441"/>
                </a:cubicBezTo>
                <a:cubicBezTo>
                  <a:pt x="6613142" y="349755"/>
                  <a:pt x="6669367" y="320145"/>
                  <a:pt x="6710030" y="298643"/>
                </a:cubicBezTo>
                <a:cubicBezTo>
                  <a:pt x="6812020" y="244695"/>
                  <a:pt x="6815813" y="243927"/>
                  <a:pt x="6896865" y="260791"/>
                </a:cubicBezTo>
                <a:cubicBezTo>
                  <a:pt x="6974184" y="276878"/>
                  <a:pt x="7041298" y="288285"/>
                  <a:pt x="7127785" y="300038"/>
                </a:cubicBezTo>
                <a:cubicBezTo>
                  <a:pt x="7220802" y="312681"/>
                  <a:pt x="7230088" y="301458"/>
                  <a:pt x="7003215" y="450535"/>
                </a:cubicBezTo>
                <a:cubicBezTo>
                  <a:pt x="6916591" y="507442"/>
                  <a:pt x="6901088" y="511811"/>
                  <a:pt x="6835519" y="497792"/>
                </a:cubicBezTo>
                <a:close/>
                <a:moveTo>
                  <a:pt x="8554417" y="412271"/>
                </a:moveTo>
                <a:cubicBezTo>
                  <a:pt x="8540381" y="407020"/>
                  <a:pt x="8541280" y="405534"/>
                  <a:pt x="8616389" y="310883"/>
                </a:cubicBezTo>
                <a:cubicBezTo>
                  <a:pt x="8650953" y="267336"/>
                  <a:pt x="8699378" y="205755"/>
                  <a:pt x="8724029" y="174036"/>
                </a:cubicBezTo>
                <a:cubicBezTo>
                  <a:pt x="8793880" y="84108"/>
                  <a:pt x="8805962" y="74226"/>
                  <a:pt x="8892137" y="36706"/>
                </a:cubicBezTo>
                <a:cubicBezTo>
                  <a:pt x="8915791" y="26406"/>
                  <a:pt x="8943826" y="13943"/>
                  <a:pt x="8954461" y="9012"/>
                </a:cubicBezTo>
                <a:lnTo>
                  <a:pt x="8973619" y="58"/>
                </a:lnTo>
                <a:lnTo>
                  <a:pt x="9077017" y="58"/>
                </a:lnTo>
                <a:cubicBezTo>
                  <a:pt x="9133887" y="58"/>
                  <a:pt x="9180395" y="712"/>
                  <a:pt x="9180395" y="1511"/>
                </a:cubicBezTo>
                <a:cubicBezTo>
                  <a:pt x="9180395" y="2310"/>
                  <a:pt x="9150856" y="47235"/>
                  <a:pt x="9114767" y="101345"/>
                </a:cubicBezTo>
                <a:cubicBezTo>
                  <a:pt x="9015983" y="249415"/>
                  <a:pt x="9018857" y="247125"/>
                  <a:pt x="8844944" y="316468"/>
                </a:cubicBezTo>
                <a:cubicBezTo>
                  <a:pt x="8697540" y="375248"/>
                  <a:pt x="8568786" y="417694"/>
                  <a:pt x="8554319" y="412280"/>
                </a:cubicBezTo>
                <a:close/>
                <a:moveTo>
                  <a:pt x="6411781" y="377296"/>
                </a:moveTo>
                <a:cubicBezTo>
                  <a:pt x="6375282" y="371152"/>
                  <a:pt x="6107980" y="264521"/>
                  <a:pt x="6089564" y="248766"/>
                </a:cubicBezTo>
                <a:cubicBezTo>
                  <a:pt x="6071696" y="233468"/>
                  <a:pt x="6079066" y="226506"/>
                  <a:pt x="6136581" y="204365"/>
                </a:cubicBezTo>
                <a:cubicBezTo>
                  <a:pt x="6160784" y="195054"/>
                  <a:pt x="6217829" y="172893"/>
                  <a:pt x="6263361" y="155118"/>
                </a:cubicBezTo>
                <a:cubicBezTo>
                  <a:pt x="6376650" y="110891"/>
                  <a:pt x="6376748" y="110881"/>
                  <a:pt x="6455514" y="138548"/>
                </a:cubicBezTo>
                <a:cubicBezTo>
                  <a:pt x="6525208" y="163032"/>
                  <a:pt x="6623249" y="193461"/>
                  <a:pt x="6696326" y="213295"/>
                </a:cubicBezTo>
                <a:cubicBezTo>
                  <a:pt x="6729540" y="222309"/>
                  <a:pt x="6738787" y="230272"/>
                  <a:pt x="6729442" y="241822"/>
                </a:cubicBezTo>
                <a:cubicBezTo>
                  <a:pt x="6727566" y="244156"/>
                  <a:pt x="6669641" y="274737"/>
                  <a:pt x="6600748" y="309784"/>
                </a:cubicBezTo>
                <a:cubicBezTo>
                  <a:pt x="6455963" y="383439"/>
                  <a:pt x="6453500" y="384321"/>
                  <a:pt x="6411781" y="377295"/>
                </a:cubicBezTo>
                <a:close/>
                <a:moveTo>
                  <a:pt x="2335103" y="358372"/>
                </a:moveTo>
                <a:cubicBezTo>
                  <a:pt x="2289611" y="352083"/>
                  <a:pt x="2300734" y="361430"/>
                  <a:pt x="2110439" y="169628"/>
                </a:cubicBezTo>
                <a:lnTo>
                  <a:pt x="1943114" y="1026"/>
                </a:lnTo>
                <a:lnTo>
                  <a:pt x="2394299" y="513"/>
                </a:lnTo>
                <a:lnTo>
                  <a:pt x="2845308" y="0"/>
                </a:lnTo>
                <a:lnTo>
                  <a:pt x="2893400" y="48411"/>
                </a:lnTo>
                <a:cubicBezTo>
                  <a:pt x="2951423" y="106725"/>
                  <a:pt x="2956956" y="116135"/>
                  <a:pt x="2946497" y="138556"/>
                </a:cubicBezTo>
                <a:cubicBezTo>
                  <a:pt x="2938227" y="156304"/>
                  <a:pt x="2936194" y="157325"/>
                  <a:pt x="2854047" y="184971"/>
                </a:cubicBezTo>
                <a:cubicBezTo>
                  <a:pt x="2719839" y="230125"/>
                  <a:pt x="2605630" y="271951"/>
                  <a:pt x="2475762" y="323498"/>
                </a:cubicBezTo>
                <a:cubicBezTo>
                  <a:pt x="2384113" y="359870"/>
                  <a:pt x="2370409" y="363264"/>
                  <a:pt x="2335005" y="358367"/>
                </a:cubicBezTo>
                <a:close/>
                <a:moveTo>
                  <a:pt x="4184495" y="346774"/>
                </a:moveTo>
                <a:cubicBezTo>
                  <a:pt x="4165023" y="342729"/>
                  <a:pt x="4145005" y="335144"/>
                  <a:pt x="4129502" y="325946"/>
                </a:cubicBezTo>
                <a:cubicBezTo>
                  <a:pt x="4118632" y="319494"/>
                  <a:pt x="3958306" y="177261"/>
                  <a:pt x="3859444" y="86366"/>
                </a:cubicBezTo>
                <a:cubicBezTo>
                  <a:pt x="3804979" y="36291"/>
                  <a:pt x="3795458" y="21308"/>
                  <a:pt x="3807285" y="4400"/>
                </a:cubicBezTo>
                <a:lnTo>
                  <a:pt x="3810218" y="40"/>
                </a:lnTo>
                <a:lnTo>
                  <a:pt x="4087822" y="40"/>
                </a:lnTo>
                <a:lnTo>
                  <a:pt x="4365446" y="40"/>
                </a:lnTo>
                <a:lnTo>
                  <a:pt x="4409804" y="37840"/>
                </a:lnTo>
                <a:cubicBezTo>
                  <a:pt x="4457935" y="78853"/>
                  <a:pt x="4530972" y="139421"/>
                  <a:pt x="4571655" y="172077"/>
                </a:cubicBezTo>
                <a:cubicBezTo>
                  <a:pt x="4628036" y="217314"/>
                  <a:pt x="4623657" y="228481"/>
                  <a:pt x="4540181" y="252187"/>
                </a:cubicBezTo>
                <a:cubicBezTo>
                  <a:pt x="4516525" y="258906"/>
                  <a:pt x="4487494" y="267291"/>
                  <a:pt x="4475667" y="270823"/>
                </a:cubicBezTo>
                <a:cubicBezTo>
                  <a:pt x="4463839" y="274356"/>
                  <a:pt x="4440086" y="281392"/>
                  <a:pt x="4422883" y="286459"/>
                </a:cubicBezTo>
                <a:cubicBezTo>
                  <a:pt x="4405679" y="291526"/>
                  <a:pt x="4355965" y="306679"/>
                  <a:pt x="4312428" y="320133"/>
                </a:cubicBezTo>
                <a:cubicBezTo>
                  <a:pt x="4218003" y="349305"/>
                  <a:pt x="4207329" y="351526"/>
                  <a:pt x="4184378" y="346758"/>
                </a:cubicBezTo>
                <a:close/>
                <a:moveTo>
                  <a:pt x="5592790" y="345904"/>
                </a:moveTo>
                <a:cubicBezTo>
                  <a:pt x="5567375" y="342248"/>
                  <a:pt x="5547044" y="331711"/>
                  <a:pt x="5448318" y="271185"/>
                </a:cubicBezTo>
                <a:cubicBezTo>
                  <a:pt x="5244611" y="146156"/>
                  <a:pt x="5217828" y="122677"/>
                  <a:pt x="5263770" y="109663"/>
                </a:cubicBezTo>
                <a:cubicBezTo>
                  <a:pt x="5267875" y="108469"/>
                  <a:pt x="5333757" y="91120"/>
                  <a:pt x="5410197" y="71109"/>
                </a:cubicBezTo>
                <a:lnTo>
                  <a:pt x="5548999" y="34726"/>
                </a:lnTo>
                <a:lnTo>
                  <a:pt x="5566593" y="35855"/>
                </a:lnTo>
                <a:cubicBezTo>
                  <a:pt x="5597853" y="37861"/>
                  <a:pt x="5606787" y="41364"/>
                  <a:pt x="5662484" y="73507"/>
                </a:cubicBezTo>
                <a:cubicBezTo>
                  <a:pt x="5727623" y="111078"/>
                  <a:pt x="5790534" y="145573"/>
                  <a:pt x="5854950" y="179012"/>
                </a:cubicBezTo>
                <a:cubicBezTo>
                  <a:pt x="5957878" y="232448"/>
                  <a:pt x="5962668" y="225007"/>
                  <a:pt x="5782617" y="291405"/>
                </a:cubicBezTo>
                <a:cubicBezTo>
                  <a:pt x="5616288" y="352744"/>
                  <a:pt x="5624401" y="350414"/>
                  <a:pt x="5592731" y="345882"/>
                </a:cubicBezTo>
                <a:close/>
                <a:moveTo>
                  <a:pt x="9514244" y="334958"/>
                </a:moveTo>
                <a:cubicBezTo>
                  <a:pt x="9510099" y="333881"/>
                  <a:pt x="9507988" y="326516"/>
                  <a:pt x="9509571" y="318618"/>
                </a:cubicBezTo>
                <a:cubicBezTo>
                  <a:pt x="9510216" y="315418"/>
                  <a:pt x="9529962" y="277402"/>
                  <a:pt x="9553460" y="234139"/>
                </a:cubicBezTo>
                <a:cubicBezTo>
                  <a:pt x="9576978" y="190876"/>
                  <a:pt x="9614924" y="120509"/>
                  <a:pt x="9637798" y="77767"/>
                </a:cubicBezTo>
                <a:lnTo>
                  <a:pt x="9679242" y="38"/>
                </a:lnTo>
                <a:lnTo>
                  <a:pt x="9688802" y="38"/>
                </a:lnTo>
                <a:lnTo>
                  <a:pt x="9698381" y="38"/>
                </a:lnTo>
                <a:lnTo>
                  <a:pt x="9697873" y="117641"/>
                </a:lnTo>
                <a:lnTo>
                  <a:pt x="9697365" y="235243"/>
                </a:lnTo>
                <a:lnTo>
                  <a:pt x="9680747" y="245730"/>
                </a:lnTo>
                <a:cubicBezTo>
                  <a:pt x="9572502" y="314044"/>
                  <a:pt x="9527147" y="338324"/>
                  <a:pt x="9514087" y="334936"/>
                </a:cubicBezTo>
                <a:close/>
                <a:moveTo>
                  <a:pt x="7477567" y="294041"/>
                </a:moveTo>
                <a:cubicBezTo>
                  <a:pt x="7357884" y="291024"/>
                  <a:pt x="7336907" y="287714"/>
                  <a:pt x="7342694" y="272751"/>
                </a:cubicBezTo>
                <a:cubicBezTo>
                  <a:pt x="7344962" y="266853"/>
                  <a:pt x="7348676" y="264014"/>
                  <a:pt x="7413053" y="218943"/>
                </a:cubicBezTo>
                <a:cubicBezTo>
                  <a:pt x="7445857" y="195982"/>
                  <a:pt x="7494673" y="161385"/>
                  <a:pt x="7521554" y="142064"/>
                </a:cubicBezTo>
                <a:cubicBezTo>
                  <a:pt x="7595275" y="89073"/>
                  <a:pt x="7607884" y="84344"/>
                  <a:pt x="7683815" y="81186"/>
                </a:cubicBezTo>
                <a:cubicBezTo>
                  <a:pt x="7754155" y="78261"/>
                  <a:pt x="7858510" y="69129"/>
                  <a:pt x="7931118" y="59547"/>
                </a:cubicBezTo>
                <a:cubicBezTo>
                  <a:pt x="8011251" y="48971"/>
                  <a:pt x="8012248" y="52246"/>
                  <a:pt x="7946366" y="109913"/>
                </a:cubicBezTo>
                <a:cubicBezTo>
                  <a:pt x="7747254" y="284234"/>
                  <a:pt x="7743031" y="287108"/>
                  <a:pt x="7679905" y="291265"/>
                </a:cubicBezTo>
                <a:cubicBezTo>
                  <a:pt x="7651597" y="293130"/>
                  <a:pt x="7515513" y="294995"/>
                  <a:pt x="7477567" y="294039"/>
                </a:cubicBezTo>
                <a:close/>
                <a:moveTo>
                  <a:pt x="7831415" y="277075"/>
                </a:moveTo>
                <a:cubicBezTo>
                  <a:pt x="7817124" y="269885"/>
                  <a:pt x="7819646" y="266806"/>
                  <a:pt x="7891002" y="204327"/>
                </a:cubicBezTo>
                <a:cubicBezTo>
                  <a:pt x="7916807" y="181748"/>
                  <a:pt x="7963218" y="140622"/>
                  <a:pt x="7994165" y="112938"/>
                </a:cubicBezTo>
                <a:cubicBezTo>
                  <a:pt x="8025112" y="85254"/>
                  <a:pt x="8053713" y="60541"/>
                  <a:pt x="8057740" y="58021"/>
                </a:cubicBezTo>
                <a:cubicBezTo>
                  <a:pt x="8087944" y="39066"/>
                  <a:pt x="8106458" y="32444"/>
                  <a:pt x="8162624" y="20515"/>
                </a:cubicBezTo>
                <a:cubicBezTo>
                  <a:pt x="8189583" y="14786"/>
                  <a:pt x="8221194" y="7835"/>
                  <a:pt x="8232846" y="5067"/>
                </a:cubicBezTo>
                <a:lnTo>
                  <a:pt x="8254155" y="43"/>
                </a:lnTo>
                <a:lnTo>
                  <a:pt x="8350984" y="43"/>
                </a:lnTo>
                <a:lnTo>
                  <a:pt x="8447833" y="43"/>
                </a:lnTo>
                <a:lnTo>
                  <a:pt x="8422672" y="26924"/>
                </a:lnTo>
                <a:cubicBezTo>
                  <a:pt x="8257126" y="203827"/>
                  <a:pt x="8259824" y="201309"/>
                  <a:pt x="8216717" y="219257"/>
                </a:cubicBezTo>
                <a:cubicBezTo>
                  <a:pt x="8168547" y="239313"/>
                  <a:pt x="7851159" y="286964"/>
                  <a:pt x="7831532" y="277085"/>
                </a:cubicBezTo>
                <a:close/>
                <a:moveTo>
                  <a:pt x="7204850" y="276303"/>
                </a:moveTo>
                <a:cubicBezTo>
                  <a:pt x="7201624" y="275889"/>
                  <a:pt x="7177422" y="272911"/>
                  <a:pt x="7151089" y="269684"/>
                </a:cubicBezTo>
                <a:cubicBezTo>
                  <a:pt x="7078677" y="260812"/>
                  <a:pt x="6954126" y="240393"/>
                  <a:pt x="6906875" y="229644"/>
                </a:cubicBezTo>
                <a:cubicBezTo>
                  <a:pt x="6885566" y="224798"/>
                  <a:pt x="6877746" y="216042"/>
                  <a:pt x="6885644" y="205909"/>
                </a:cubicBezTo>
                <a:cubicBezTo>
                  <a:pt x="6886641" y="204629"/>
                  <a:pt x="6906523" y="193258"/>
                  <a:pt x="6929845" y="180643"/>
                </a:cubicBezTo>
                <a:cubicBezTo>
                  <a:pt x="6953149" y="168028"/>
                  <a:pt x="7005796" y="139036"/>
                  <a:pt x="7046850" y="116217"/>
                </a:cubicBezTo>
                <a:cubicBezTo>
                  <a:pt x="7146299" y="60943"/>
                  <a:pt x="7152105" y="59349"/>
                  <a:pt x="7224575" y="67447"/>
                </a:cubicBezTo>
                <a:cubicBezTo>
                  <a:pt x="7289578" y="74710"/>
                  <a:pt x="7373641" y="80329"/>
                  <a:pt x="7469004" y="83784"/>
                </a:cubicBezTo>
                <a:cubicBezTo>
                  <a:pt x="7548258" y="86656"/>
                  <a:pt x="7551112" y="83582"/>
                  <a:pt x="7329967" y="232952"/>
                </a:cubicBezTo>
                <a:cubicBezTo>
                  <a:pt x="7272003" y="272106"/>
                  <a:pt x="7245024" y="281449"/>
                  <a:pt x="7204850" y="276305"/>
                </a:cubicBezTo>
                <a:close/>
                <a:moveTo>
                  <a:pt x="841454" y="225594"/>
                </a:moveTo>
                <a:cubicBezTo>
                  <a:pt x="831699" y="224393"/>
                  <a:pt x="814472" y="220589"/>
                  <a:pt x="811250" y="218921"/>
                </a:cubicBezTo>
                <a:cubicBezTo>
                  <a:pt x="809585" y="218059"/>
                  <a:pt x="804261" y="215477"/>
                  <a:pt x="799423" y="213181"/>
                </a:cubicBezTo>
                <a:cubicBezTo>
                  <a:pt x="784115" y="205925"/>
                  <a:pt x="782774" y="204810"/>
                  <a:pt x="741333" y="164989"/>
                </a:cubicBezTo>
                <a:cubicBezTo>
                  <a:pt x="718984" y="143511"/>
                  <a:pt x="681871" y="107949"/>
                  <a:pt x="658861" y="85957"/>
                </a:cubicBezTo>
                <a:cubicBezTo>
                  <a:pt x="635851" y="63968"/>
                  <a:pt x="606380" y="35666"/>
                  <a:pt x="593370" y="23068"/>
                </a:cubicBezTo>
                <a:lnTo>
                  <a:pt x="569715" y="184"/>
                </a:lnTo>
                <a:lnTo>
                  <a:pt x="974392" y="253"/>
                </a:lnTo>
                <a:cubicBezTo>
                  <a:pt x="1220326" y="295"/>
                  <a:pt x="1377544" y="1024"/>
                  <a:pt x="1375159" y="2109"/>
                </a:cubicBezTo>
                <a:cubicBezTo>
                  <a:pt x="1373008" y="3092"/>
                  <a:pt x="1345736" y="15235"/>
                  <a:pt x="1314555" y="29093"/>
                </a:cubicBezTo>
                <a:cubicBezTo>
                  <a:pt x="1212037" y="74658"/>
                  <a:pt x="1079862" y="138358"/>
                  <a:pt x="969504" y="195388"/>
                </a:cubicBezTo>
                <a:cubicBezTo>
                  <a:pt x="920591" y="220655"/>
                  <a:pt x="879693" y="230313"/>
                  <a:pt x="841454" y="225621"/>
                </a:cubicBezTo>
                <a:close/>
                <a:moveTo>
                  <a:pt x="5979090" y="196453"/>
                </a:moveTo>
                <a:cubicBezTo>
                  <a:pt x="5957566" y="191940"/>
                  <a:pt x="5847423" y="135919"/>
                  <a:pt x="5726314" y="67892"/>
                </a:cubicBezTo>
                <a:cubicBezTo>
                  <a:pt x="5661467" y="31465"/>
                  <a:pt x="5650031" y="21012"/>
                  <a:pt x="5661956" y="9091"/>
                </a:cubicBezTo>
                <a:cubicBezTo>
                  <a:pt x="5671008" y="34"/>
                  <a:pt x="5670421" y="56"/>
                  <a:pt x="5897881" y="45"/>
                </a:cubicBezTo>
                <a:lnTo>
                  <a:pt x="6113728" y="64"/>
                </a:lnTo>
                <a:lnTo>
                  <a:pt x="6156796" y="19438"/>
                </a:lnTo>
                <a:cubicBezTo>
                  <a:pt x="6180490" y="30093"/>
                  <a:pt x="6220117" y="47278"/>
                  <a:pt x="6244847" y="57630"/>
                </a:cubicBezTo>
                <a:cubicBezTo>
                  <a:pt x="6321872" y="89865"/>
                  <a:pt x="6321423" y="91640"/>
                  <a:pt x="6227253" y="126847"/>
                </a:cubicBezTo>
                <a:cubicBezTo>
                  <a:pt x="6192845" y="139711"/>
                  <a:pt x="6135662" y="161037"/>
                  <a:pt x="6100180" y="174239"/>
                </a:cubicBezTo>
                <a:lnTo>
                  <a:pt x="6035666" y="198242"/>
                </a:lnTo>
                <a:lnTo>
                  <a:pt x="6014162" y="198797"/>
                </a:lnTo>
                <a:cubicBezTo>
                  <a:pt x="6000653" y="199143"/>
                  <a:pt x="5987555" y="198283"/>
                  <a:pt x="5978973" y="196482"/>
                </a:cubicBezTo>
                <a:close/>
                <a:moveTo>
                  <a:pt x="6756187" y="195291"/>
                </a:moveTo>
                <a:cubicBezTo>
                  <a:pt x="6752433" y="194266"/>
                  <a:pt x="6731085" y="188602"/>
                  <a:pt x="6708759" y="182704"/>
                </a:cubicBezTo>
                <a:cubicBezTo>
                  <a:pt x="6622272" y="159847"/>
                  <a:pt x="6469198" y="111622"/>
                  <a:pt x="6455728" y="102979"/>
                </a:cubicBezTo>
                <a:cubicBezTo>
                  <a:pt x="6438212" y="91742"/>
                  <a:pt x="6444018" y="84068"/>
                  <a:pt x="6481749" y="68673"/>
                </a:cubicBezTo>
                <a:lnTo>
                  <a:pt x="6577405" y="29621"/>
                </a:lnTo>
                <a:lnTo>
                  <a:pt x="6649934" y="56"/>
                </a:lnTo>
                <a:lnTo>
                  <a:pt x="6741036" y="56"/>
                </a:lnTo>
                <a:lnTo>
                  <a:pt x="6832117" y="56"/>
                </a:lnTo>
                <a:lnTo>
                  <a:pt x="6879740" y="10666"/>
                </a:lnTo>
                <a:cubicBezTo>
                  <a:pt x="6928340" y="21496"/>
                  <a:pt x="6978211" y="31404"/>
                  <a:pt x="7027066" y="39937"/>
                </a:cubicBezTo>
                <a:cubicBezTo>
                  <a:pt x="7080143" y="49212"/>
                  <a:pt x="7083525" y="56458"/>
                  <a:pt x="7044621" y="77658"/>
                </a:cubicBezTo>
                <a:cubicBezTo>
                  <a:pt x="6910863" y="150559"/>
                  <a:pt x="6830631" y="191836"/>
                  <a:pt x="6817064" y="194710"/>
                </a:cubicBezTo>
                <a:cubicBezTo>
                  <a:pt x="6802578" y="197780"/>
                  <a:pt x="6766704" y="198122"/>
                  <a:pt x="6756304" y="195290"/>
                </a:cubicBezTo>
                <a:close/>
                <a:moveTo>
                  <a:pt x="4708366" y="192775"/>
                </a:moveTo>
                <a:cubicBezTo>
                  <a:pt x="4693058" y="189787"/>
                  <a:pt x="4678611" y="185134"/>
                  <a:pt x="4668113" y="179804"/>
                </a:cubicBezTo>
                <a:cubicBezTo>
                  <a:pt x="4658338" y="174846"/>
                  <a:pt x="4569388" y="103140"/>
                  <a:pt x="4480241" y="28404"/>
                </a:cubicBezTo>
                <a:lnTo>
                  <a:pt x="4447594" y="1035"/>
                </a:lnTo>
                <a:lnTo>
                  <a:pt x="4710712" y="539"/>
                </a:lnTo>
                <a:lnTo>
                  <a:pt x="4973830" y="43"/>
                </a:lnTo>
                <a:lnTo>
                  <a:pt x="4994572" y="15297"/>
                </a:lnTo>
                <a:cubicBezTo>
                  <a:pt x="5108272" y="98957"/>
                  <a:pt x="5108409" y="99528"/>
                  <a:pt x="5019205" y="122311"/>
                </a:cubicBezTo>
                <a:cubicBezTo>
                  <a:pt x="4959559" y="137548"/>
                  <a:pt x="4875515" y="159620"/>
                  <a:pt x="4806485" y="178178"/>
                </a:cubicBezTo>
                <a:cubicBezTo>
                  <a:pt x="4743399" y="195140"/>
                  <a:pt x="4730398" y="197075"/>
                  <a:pt x="4708366" y="192776"/>
                </a:cubicBezTo>
                <a:close/>
                <a:moveTo>
                  <a:pt x="8335207" y="187577"/>
                </a:moveTo>
                <a:cubicBezTo>
                  <a:pt x="8326626" y="182575"/>
                  <a:pt x="8331043" y="175883"/>
                  <a:pt x="8371863" y="132017"/>
                </a:cubicBezTo>
                <a:cubicBezTo>
                  <a:pt x="8389888" y="112663"/>
                  <a:pt x="8424471" y="75053"/>
                  <a:pt x="8448712" y="48442"/>
                </a:cubicBezTo>
                <a:lnTo>
                  <a:pt x="8492797" y="57"/>
                </a:lnTo>
                <a:lnTo>
                  <a:pt x="8652908" y="57"/>
                </a:lnTo>
                <a:lnTo>
                  <a:pt x="8813039" y="57"/>
                </a:lnTo>
                <a:lnTo>
                  <a:pt x="8806900" y="7794"/>
                </a:lnTo>
                <a:cubicBezTo>
                  <a:pt x="8792785" y="25628"/>
                  <a:pt x="8763813" y="48817"/>
                  <a:pt x="8736463" y="64183"/>
                </a:cubicBezTo>
                <a:cubicBezTo>
                  <a:pt x="8679183" y="96360"/>
                  <a:pt x="8351571" y="197108"/>
                  <a:pt x="8335207" y="187576"/>
                </a:cubicBezTo>
                <a:close/>
                <a:moveTo>
                  <a:pt x="9123056" y="183635"/>
                </a:moveTo>
                <a:cubicBezTo>
                  <a:pt x="9114180" y="178546"/>
                  <a:pt x="9118150" y="169797"/>
                  <a:pt x="9154434" y="114422"/>
                </a:cubicBezTo>
                <a:cubicBezTo>
                  <a:pt x="9170640" y="89692"/>
                  <a:pt x="9193845" y="53881"/>
                  <a:pt x="9206024" y="34843"/>
                </a:cubicBezTo>
                <a:lnTo>
                  <a:pt x="9228312" y="229"/>
                </a:lnTo>
                <a:lnTo>
                  <a:pt x="9352452" y="142"/>
                </a:lnTo>
                <a:cubicBezTo>
                  <a:pt x="9420660" y="95"/>
                  <a:pt x="9475653" y="789"/>
                  <a:pt x="9474637" y="1684"/>
                </a:cubicBezTo>
                <a:cubicBezTo>
                  <a:pt x="9469690" y="6014"/>
                  <a:pt x="9359333" y="69746"/>
                  <a:pt x="9317360" y="92510"/>
                </a:cubicBezTo>
                <a:cubicBezTo>
                  <a:pt x="9311437" y="95717"/>
                  <a:pt x="9298241" y="102962"/>
                  <a:pt x="9288035" y="108610"/>
                </a:cubicBezTo>
                <a:cubicBezTo>
                  <a:pt x="9263227" y="122323"/>
                  <a:pt x="9166671" y="172268"/>
                  <a:pt x="9153143" y="178381"/>
                </a:cubicBezTo>
                <a:cubicBezTo>
                  <a:pt x="9140318" y="184174"/>
                  <a:pt x="9128042" y="186337"/>
                  <a:pt x="9123330" y="183635"/>
                </a:cubicBezTo>
                <a:close/>
                <a:moveTo>
                  <a:pt x="3090636" y="94776"/>
                </a:moveTo>
                <a:cubicBezTo>
                  <a:pt x="3050618" y="87070"/>
                  <a:pt x="3036621" y="78384"/>
                  <a:pt x="2991930" y="33447"/>
                </a:cubicBezTo>
                <a:lnTo>
                  <a:pt x="2958696" y="57"/>
                </a:lnTo>
                <a:lnTo>
                  <a:pt x="3026983" y="57"/>
                </a:lnTo>
                <a:lnTo>
                  <a:pt x="3095289" y="57"/>
                </a:lnTo>
                <a:lnTo>
                  <a:pt x="3100685" y="5226"/>
                </a:lnTo>
                <a:lnTo>
                  <a:pt x="3106080" y="10395"/>
                </a:lnTo>
                <a:lnTo>
                  <a:pt x="3124711" y="5226"/>
                </a:lnTo>
                <a:lnTo>
                  <a:pt x="3143479" y="57"/>
                </a:lnTo>
                <a:lnTo>
                  <a:pt x="3316884" y="208"/>
                </a:lnTo>
                <a:lnTo>
                  <a:pt x="3490484" y="359"/>
                </a:lnTo>
                <a:lnTo>
                  <a:pt x="3438678" y="13660"/>
                </a:lnTo>
                <a:cubicBezTo>
                  <a:pt x="3354692" y="35221"/>
                  <a:pt x="3258078" y="61277"/>
                  <a:pt x="3195285" y="79294"/>
                </a:cubicBezTo>
                <a:cubicBezTo>
                  <a:pt x="3131104" y="97712"/>
                  <a:pt x="3116872" y="99817"/>
                  <a:pt x="3090695" y="94777"/>
                </a:cubicBezTo>
                <a:close/>
                <a:moveTo>
                  <a:pt x="5185376" y="74801"/>
                </a:moveTo>
                <a:cubicBezTo>
                  <a:pt x="5151711" y="72556"/>
                  <a:pt x="5088644" y="38880"/>
                  <a:pt x="5048626" y="1779"/>
                </a:cubicBezTo>
                <a:cubicBezTo>
                  <a:pt x="5047552" y="785"/>
                  <a:pt x="5142230" y="82"/>
                  <a:pt x="5272469" y="116"/>
                </a:cubicBezTo>
                <a:cubicBezTo>
                  <a:pt x="5420362" y="155"/>
                  <a:pt x="5497036" y="834"/>
                  <a:pt x="5494905" y="2086"/>
                </a:cubicBezTo>
                <a:cubicBezTo>
                  <a:pt x="5490115" y="4884"/>
                  <a:pt x="5216616" y="72513"/>
                  <a:pt x="5203948" y="74032"/>
                </a:cubicBezTo>
                <a:cubicBezTo>
                  <a:pt x="5198025" y="74742"/>
                  <a:pt x="5189677" y="75088"/>
                  <a:pt x="5185376" y="74801"/>
                </a:cubicBezTo>
                <a:close/>
                <a:moveTo>
                  <a:pt x="6356397" y="62456"/>
                </a:moveTo>
                <a:cubicBezTo>
                  <a:pt x="6335284" y="60415"/>
                  <a:pt x="6322185" y="55637"/>
                  <a:pt x="6236167" y="18964"/>
                </a:cubicBezTo>
                <a:lnTo>
                  <a:pt x="6194136" y="1034"/>
                </a:lnTo>
                <a:lnTo>
                  <a:pt x="6284650" y="525"/>
                </a:lnTo>
                <a:cubicBezTo>
                  <a:pt x="6334384" y="246"/>
                  <a:pt x="6415554" y="246"/>
                  <a:pt x="6465034" y="525"/>
                </a:cubicBezTo>
                <a:lnTo>
                  <a:pt x="6554767" y="1034"/>
                </a:lnTo>
                <a:lnTo>
                  <a:pt x="6477937" y="30997"/>
                </a:lnTo>
                <a:cubicBezTo>
                  <a:pt x="6435592" y="47478"/>
                  <a:pt x="6397080" y="61364"/>
                  <a:pt x="6392368" y="61854"/>
                </a:cubicBezTo>
                <a:cubicBezTo>
                  <a:pt x="6374930" y="63668"/>
                  <a:pt x="6369808" y="63754"/>
                  <a:pt x="6356436" y="62457"/>
                </a:cubicBezTo>
                <a:close/>
                <a:moveTo>
                  <a:pt x="7427715" y="54651"/>
                </a:moveTo>
                <a:cubicBezTo>
                  <a:pt x="7336321" y="50981"/>
                  <a:pt x="7233763" y="42241"/>
                  <a:pt x="7221956" y="37115"/>
                </a:cubicBezTo>
                <a:cubicBezTo>
                  <a:pt x="7206668" y="30479"/>
                  <a:pt x="7209874" y="24222"/>
                  <a:pt x="7236344" y="9097"/>
                </a:cubicBezTo>
                <a:lnTo>
                  <a:pt x="7252179" y="38"/>
                </a:lnTo>
                <a:lnTo>
                  <a:pt x="7456766" y="536"/>
                </a:lnTo>
                <a:lnTo>
                  <a:pt x="7661255" y="1035"/>
                </a:lnTo>
                <a:lnTo>
                  <a:pt x="7639359" y="16785"/>
                </a:lnTo>
                <a:cubicBezTo>
                  <a:pt x="7583056" y="57075"/>
                  <a:pt x="7565657" y="60191"/>
                  <a:pt x="7427637" y="54651"/>
                </a:cubicBezTo>
                <a:close/>
                <a:moveTo>
                  <a:pt x="7671558" y="50808"/>
                </a:moveTo>
                <a:cubicBezTo>
                  <a:pt x="7659534" y="45980"/>
                  <a:pt x="7664343" y="38544"/>
                  <a:pt x="7693551" y="16829"/>
                </a:cubicBezTo>
                <a:lnTo>
                  <a:pt x="7716033" y="57"/>
                </a:lnTo>
                <a:lnTo>
                  <a:pt x="7889516" y="143"/>
                </a:lnTo>
                <a:lnTo>
                  <a:pt x="8062999" y="230"/>
                </a:lnTo>
                <a:lnTo>
                  <a:pt x="8055179" y="4367"/>
                </a:lnTo>
                <a:cubicBezTo>
                  <a:pt x="8039422" y="12705"/>
                  <a:pt x="8013910" y="19810"/>
                  <a:pt x="7983021" y="24458"/>
                </a:cubicBezTo>
                <a:cubicBezTo>
                  <a:pt x="7863456" y="42448"/>
                  <a:pt x="7687686" y="57315"/>
                  <a:pt x="7671499" y="50809"/>
                </a:cubicBezTo>
                <a:close/>
                <a:moveTo>
                  <a:pt x="7043624" y="14801"/>
                </a:moveTo>
                <a:cubicBezTo>
                  <a:pt x="6954752" y="-760"/>
                  <a:pt x="6951858" y="540"/>
                  <a:pt x="7075881" y="316"/>
                </a:cubicBezTo>
                <a:lnTo>
                  <a:pt x="7185359" y="118"/>
                </a:lnTo>
                <a:lnTo>
                  <a:pt x="7173258" y="6982"/>
                </a:lnTo>
                <a:cubicBezTo>
                  <a:pt x="7141783" y="24878"/>
                  <a:pt x="7111481" y="26696"/>
                  <a:pt x="7043644" y="14801"/>
                </a:cubicBezTo>
                <a:close/>
              </a:path>
            </a:pathLst>
          </a:custGeom>
          <a:solidFill>
            <a:srgbClr val="000000">
              <a:alpha val="15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5615" y="992767"/>
            <a:ext cx="113610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5604" y="3778833"/>
            <a:ext cx="113610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Overpass"/>
              <a:buNone/>
              <a:defRPr sz="3700">
                <a:latin typeface="Overpass"/>
                <a:ea typeface="Overpass"/>
                <a:cs typeface="Overpass"/>
                <a:sym typeface="Overpas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296726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240626" y="960475"/>
            <a:ext cx="76524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1"/>
          </p:nvPr>
        </p:nvSpPr>
        <p:spPr>
          <a:xfrm>
            <a:off x="1240626" y="2072475"/>
            <a:ext cx="76524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419100">
              <a:spcBef>
                <a:spcPts val="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419100">
              <a:spcBef>
                <a:spcPts val="2100"/>
              </a:spcBef>
              <a:spcAft>
                <a:spcPts val="0"/>
              </a:spcAft>
              <a:buSzPts val="3000"/>
              <a:buChar char="○"/>
              <a:defRPr/>
            </a:lvl2pPr>
            <a:lvl3pPr marL="1371600" lvl="2" indent="-419100">
              <a:spcBef>
                <a:spcPts val="2100"/>
              </a:spcBef>
              <a:spcAft>
                <a:spcPts val="0"/>
              </a:spcAft>
              <a:buSzPts val="3000"/>
              <a:buChar char="■"/>
              <a:defRPr/>
            </a:lvl3pPr>
            <a:lvl4pPr marL="1828800" lvl="3" indent="-419100">
              <a:spcBef>
                <a:spcPts val="2100"/>
              </a:spcBef>
              <a:spcAft>
                <a:spcPts val="0"/>
              </a:spcAft>
              <a:buSzPts val="3000"/>
              <a:buChar char="●"/>
              <a:defRPr/>
            </a:lvl4pPr>
            <a:lvl5pPr marL="2286000" lvl="4" indent="-419100">
              <a:spcBef>
                <a:spcPts val="2100"/>
              </a:spcBef>
              <a:spcAft>
                <a:spcPts val="0"/>
              </a:spcAft>
              <a:buSzPts val="3000"/>
              <a:buChar char="○"/>
              <a:defRPr/>
            </a:lvl5pPr>
            <a:lvl6pPr marL="2743200" lvl="5" indent="-419100">
              <a:spcBef>
                <a:spcPts val="2100"/>
              </a:spcBef>
              <a:spcAft>
                <a:spcPts val="0"/>
              </a:spcAft>
              <a:buSzPts val="3000"/>
              <a:buChar char="■"/>
              <a:defRPr/>
            </a:lvl6pPr>
            <a:lvl7pPr marL="3200400" lvl="6" indent="-419100">
              <a:spcBef>
                <a:spcPts val="2100"/>
              </a:spcBef>
              <a:spcAft>
                <a:spcPts val="0"/>
              </a:spcAft>
              <a:buSzPts val="3000"/>
              <a:buChar char="●"/>
              <a:defRPr/>
            </a:lvl7pPr>
            <a:lvl8pPr marL="3657600" lvl="7" indent="-419100">
              <a:spcBef>
                <a:spcPts val="2100"/>
              </a:spcBef>
              <a:spcAft>
                <a:spcPts val="0"/>
              </a:spcAft>
              <a:buSzPts val="3000"/>
              <a:buChar char="○"/>
              <a:defRPr/>
            </a:lvl8pPr>
            <a:lvl9pPr marL="4114800" lvl="8" indent="-419100">
              <a:spcBef>
                <a:spcPts val="2100"/>
              </a:spcBef>
              <a:spcAft>
                <a:spcPts val="2100"/>
              </a:spcAft>
              <a:buSzPts val="30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11296726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7482176" y="2135498"/>
            <a:ext cx="6832897" cy="2587000"/>
          </a:xfrm>
          <a:custGeom>
            <a:avLst/>
            <a:gdLst/>
            <a:ahLst/>
            <a:cxnLst/>
            <a:rect l="l" t="t" r="r" b="b"/>
            <a:pathLst>
              <a:path w="12147373" h="4599111" extrusionOk="0">
                <a:moveTo>
                  <a:pt x="196" y="4253376"/>
                </a:moveTo>
                <a:lnTo>
                  <a:pt x="6844" y="4258127"/>
                </a:lnTo>
                <a:cubicBezTo>
                  <a:pt x="64253" y="4299045"/>
                  <a:pt x="130012" y="4350987"/>
                  <a:pt x="130092" y="4355484"/>
                </a:cubicBezTo>
                <a:cubicBezTo>
                  <a:pt x="130143" y="4358299"/>
                  <a:pt x="130492" y="4367194"/>
                  <a:pt x="130865" y="4375268"/>
                </a:cubicBezTo>
                <a:cubicBezTo>
                  <a:pt x="131238" y="4383323"/>
                  <a:pt x="130075" y="4395639"/>
                  <a:pt x="128280" y="4402638"/>
                </a:cubicBezTo>
                <a:cubicBezTo>
                  <a:pt x="125274" y="4414328"/>
                  <a:pt x="123947" y="4418043"/>
                  <a:pt x="118803" y="4429030"/>
                </a:cubicBezTo>
                <a:cubicBezTo>
                  <a:pt x="117798" y="4431180"/>
                  <a:pt x="116808" y="4433819"/>
                  <a:pt x="116604" y="4434895"/>
                </a:cubicBezTo>
                <a:cubicBezTo>
                  <a:pt x="116400" y="4435970"/>
                  <a:pt x="114807" y="4439489"/>
                  <a:pt x="113063" y="4442715"/>
                </a:cubicBezTo>
                <a:cubicBezTo>
                  <a:pt x="111320" y="4445940"/>
                  <a:pt x="109621" y="4449459"/>
                  <a:pt x="109288" y="4450534"/>
                </a:cubicBezTo>
                <a:cubicBezTo>
                  <a:pt x="106851" y="4458413"/>
                  <a:pt x="74652" y="4511119"/>
                  <a:pt x="68092" y="4517980"/>
                </a:cubicBezTo>
                <a:cubicBezTo>
                  <a:pt x="65518" y="4520659"/>
                  <a:pt x="61850" y="4525507"/>
                  <a:pt x="59943" y="4528733"/>
                </a:cubicBezTo>
                <a:cubicBezTo>
                  <a:pt x="55044" y="4537022"/>
                  <a:pt x="47673" y="4546308"/>
                  <a:pt x="34367" y="4560990"/>
                </a:cubicBezTo>
                <a:cubicBezTo>
                  <a:pt x="28032" y="4567969"/>
                  <a:pt x="21137" y="4576336"/>
                  <a:pt x="19046" y="4579562"/>
                </a:cubicBezTo>
                <a:cubicBezTo>
                  <a:pt x="16954" y="4582787"/>
                  <a:pt x="11901" y="4588496"/>
                  <a:pt x="7818" y="4592269"/>
                </a:cubicBezTo>
                <a:lnTo>
                  <a:pt x="393" y="4599111"/>
                </a:lnTo>
                <a:cubicBezTo>
                  <a:pt x="360" y="4541492"/>
                  <a:pt x="327" y="4483872"/>
                  <a:pt x="294" y="4426253"/>
                </a:cubicBezTo>
                <a:lnTo>
                  <a:pt x="294" y="4426195"/>
                </a:lnTo>
                <a:cubicBezTo>
                  <a:pt x="261" y="4368589"/>
                  <a:pt x="229" y="4310982"/>
                  <a:pt x="196" y="4253376"/>
                </a:cubicBezTo>
                <a:close/>
                <a:moveTo>
                  <a:pt x="1197057" y="2463602"/>
                </a:moveTo>
                <a:cubicBezTo>
                  <a:pt x="1206472" y="2463170"/>
                  <a:pt x="1213636" y="2463708"/>
                  <a:pt x="1216518" y="2465565"/>
                </a:cubicBezTo>
                <a:cubicBezTo>
                  <a:pt x="1218156" y="2466621"/>
                  <a:pt x="1220911" y="2467110"/>
                  <a:pt x="1222640" y="2466621"/>
                </a:cubicBezTo>
                <a:cubicBezTo>
                  <a:pt x="1224368" y="2466152"/>
                  <a:pt x="1228411" y="2467384"/>
                  <a:pt x="1231621" y="2469378"/>
                </a:cubicBezTo>
                <a:cubicBezTo>
                  <a:pt x="1234833" y="2471352"/>
                  <a:pt x="1239076" y="2472994"/>
                  <a:pt x="1241050" y="2472994"/>
                </a:cubicBezTo>
                <a:cubicBezTo>
                  <a:pt x="1244393" y="2472994"/>
                  <a:pt x="1260271" y="2484548"/>
                  <a:pt x="1359230" y="2559071"/>
                </a:cubicBezTo>
                <a:lnTo>
                  <a:pt x="1415538" y="2601181"/>
                </a:lnTo>
                <a:lnTo>
                  <a:pt x="1454714" y="2630427"/>
                </a:lnTo>
                <a:lnTo>
                  <a:pt x="1593052" y="2733981"/>
                </a:lnTo>
                <a:lnTo>
                  <a:pt x="1649418" y="2776013"/>
                </a:lnTo>
                <a:lnTo>
                  <a:pt x="1699655" y="2813157"/>
                </a:lnTo>
                <a:cubicBezTo>
                  <a:pt x="1747706" y="2848288"/>
                  <a:pt x="1763151" y="2860565"/>
                  <a:pt x="1761690" y="2862442"/>
                </a:cubicBezTo>
                <a:cubicBezTo>
                  <a:pt x="1760913" y="2863458"/>
                  <a:pt x="1762476" y="2866195"/>
                  <a:pt x="1765164" y="2868522"/>
                </a:cubicBezTo>
                <a:cubicBezTo>
                  <a:pt x="1784581" y="2885432"/>
                  <a:pt x="1771384" y="2945332"/>
                  <a:pt x="1740192" y="2981851"/>
                </a:cubicBezTo>
                <a:cubicBezTo>
                  <a:pt x="1736707" y="2985937"/>
                  <a:pt x="1733857" y="2989983"/>
                  <a:pt x="1733857" y="2990844"/>
                </a:cubicBezTo>
                <a:cubicBezTo>
                  <a:pt x="1733857" y="2991704"/>
                  <a:pt x="1731651" y="2993991"/>
                  <a:pt x="1728960" y="2995946"/>
                </a:cubicBezTo>
                <a:cubicBezTo>
                  <a:pt x="1726267" y="2997881"/>
                  <a:pt x="1724062" y="3000481"/>
                  <a:pt x="1724062" y="3001733"/>
                </a:cubicBezTo>
                <a:cubicBezTo>
                  <a:pt x="1724062" y="3002964"/>
                  <a:pt x="1720204" y="3006953"/>
                  <a:pt x="1715493" y="3010608"/>
                </a:cubicBezTo>
                <a:cubicBezTo>
                  <a:pt x="1710780" y="3014244"/>
                  <a:pt x="1706923" y="3018311"/>
                  <a:pt x="1706923" y="3019621"/>
                </a:cubicBezTo>
                <a:cubicBezTo>
                  <a:pt x="1706923" y="3020911"/>
                  <a:pt x="1688544" y="3037235"/>
                  <a:pt x="1666086" y="3055885"/>
                </a:cubicBezTo>
                <a:lnTo>
                  <a:pt x="1599311" y="3111289"/>
                </a:lnTo>
                <a:cubicBezTo>
                  <a:pt x="1336532" y="3329130"/>
                  <a:pt x="989057" y="3639480"/>
                  <a:pt x="691998" y="3921620"/>
                </a:cubicBezTo>
                <a:lnTo>
                  <a:pt x="631246" y="3979291"/>
                </a:lnTo>
                <a:cubicBezTo>
                  <a:pt x="599690" y="4009202"/>
                  <a:pt x="527364" y="4064332"/>
                  <a:pt x="519680" y="4064332"/>
                </a:cubicBezTo>
                <a:cubicBezTo>
                  <a:pt x="518162" y="4064332"/>
                  <a:pt x="516921" y="4065055"/>
                  <a:pt x="516921" y="4065955"/>
                </a:cubicBezTo>
                <a:cubicBezTo>
                  <a:pt x="516921" y="4067342"/>
                  <a:pt x="501978" y="4076062"/>
                  <a:pt x="487911" y="4082904"/>
                </a:cubicBezTo>
                <a:cubicBezTo>
                  <a:pt x="485696" y="4083979"/>
                  <a:pt x="481127" y="4086286"/>
                  <a:pt x="477756" y="4088045"/>
                </a:cubicBezTo>
                <a:cubicBezTo>
                  <a:pt x="465361" y="4094477"/>
                  <a:pt x="437414" y="4105386"/>
                  <a:pt x="433300" y="4105386"/>
                </a:cubicBezTo>
                <a:cubicBezTo>
                  <a:pt x="430969" y="4105386"/>
                  <a:pt x="428474" y="4106148"/>
                  <a:pt x="427751" y="4107067"/>
                </a:cubicBezTo>
                <a:cubicBezTo>
                  <a:pt x="427031" y="4108006"/>
                  <a:pt x="419530" y="4109824"/>
                  <a:pt x="411082" y="4111133"/>
                </a:cubicBezTo>
                <a:lnTo>
                  <a:pt x="390475" y="4114476"/>
                </a:lnTo>
                <a:cubicBezTo>
                  <a:pt x="387593" y="4115024"/>
                  <a:pt x="384519" y="4114555"/>
                  <a:pt x="383646" y="4113421"/>
                </a:cubicBezTo>
                <a:lnTo>
                  <a:pt x="383739" y="4113499"/>
                </a:lnTo>
                <a:cubicBezTo>
                  <a:pt x="382867" y="4112385"/>
                  <a:pt x="379072" y="4111955"/>
                  <a:pt x="375309" y="4112560"/>
                </a:cubicBezTo>
                <a:cubicBezTo>
                  <a:pt x="368137" y="4113694"/>
                  <a:pt x="374309" y="4118191"/>
                  <a:pt x="77515" y="3895482"/>
                </a:cubicBezTo>
                <a:lnTo>
                  <a:pt x="20786" y="3853255"/>
                </a:lnTo>
                <a:lnTo>
                  <a:pt x="832" y="3838593"/>
                </a:lnTo>
                <a:cubicBezTo>
                  <a:pt x="741" y="3769322"/>
                  <a:pt x="651" y="3700051"/>
                  <a:pt x="560" y="3630780"/>
                </a:cubicBezTo>
                <a:lnTo>
                  <a:pt x="287" y="3422772"/>
                </a:lnTo>
                <a:lnTo>
                  <a:pt x="73132" y="3354153"/>
                </a:lnTo>
                <a:cubicBezTo>
                  <a:pt x="313416" y="3127828"/>
                  <a:pt x="544602" y="2922576"/>
                  <a:pt x="783753" y="2723307"/>
                </a:cubicBezTo>
                <a:cubicBezTo>
                  <a:pt x="852903" y="2665675"/>
                  <a:pt x="1033309" y="2521595"/>
                  <a:pt x="1046557" y="2513403"/>
                </a:cubicBezTo>
                <a:cubicBezTo>
                  <a:pt x="1064938" y="2502025"/>
                  <a:pt x="1102131" y="2483747"/>
                  <a:pt x="1102131" y="2486053"/>
                </a:cubicBezTo>
                <a:cubicBezTo>
                  <a:pt x="1102131" y="2486738"/>
                  <a:pt x="1104061" y="2485975"/>
                  <a:pt x="1106417" y="2484372"/>
                </a:cubicBezTo>
                <a:cubicBezTo>
                  <a:pt x="1120313" y="2474945"/>
                  <a:pt x="1168812" y="2464901"/>
                  <a:pt x="1197057" y="2463602"/>
                </a:cubicBezTo>
                <a:close/>
                <a:moveTo>
                  <a:pt x="410298" y="1882176"/>
                </a:moveTo>
                <a:cubicBezTo>
                  <a:pt x="432179" y="1880921"/>
                  <a:pt x="451207" y="1882459"/>
                  <a:pt x="457948" y="1887329"/>
                </a:cubicBezTo>
                <a:cubicBezTo>
                  <a:pt x="460296" y="1889028"/>
                  <a:pt x="464056" y="1890416"/>
                  <a:pt x="466302" y="1890416"/>
                </a:cubicBezTo>
                <a:cubicBezTo>
                  <a:pt x="470209" y="1890416"/>
                  <a:pt x="485039" y="1900842"/>
                  <a:pt x="527941" y="1933758"/>
                </a:cubicBezTo>
                <a:cubicBezTo>
                  <a:pt x="538715" y="1942023"/>
                  <a:pt x="550084" y="1950541"/>
                  <a:pt x="553202" y="1952687"/>
                </a:cubicBezTo>
                <a:cubicBezTo>
                  <a:pt x="556320" y="1954834"/>
                  <a:pt x="574501" y="1968360"/>
                  <a:pt x="593603" y="1982749"/>
                </a:cubicBezTo>
                <a:lnTo>
                  <a:pt x="673631" y="2042883"/>
                </a:lnTo>
                <a:lnTo>
                  <a:pt x="759071" y="2107280"/>
                </a:lnTo>
                <a:lnTo>
                  <a:pt x="804370" y="2141277"/>
                </a:lnTo>
                <a:cubicBezTo>
                  <a:pt x="807207" y="2143251"/>
                  <a:pt x="817790" y="2151130"/>
                  <a:pt x="827890" y="2158793"/>
                </a:cubicBezTo>
                <a:lnTo>
                  <a:pt x="965641" y="2262777"/>
                </a:lnTo>
                <a:cubicBezTo>
                  <a:pt x="982803" y="2275641"/>
                  <a:pt x="996841" y="2287449"/>
                  <a:pt x="996841" y="2289013"/>
                </a:cubicBezTo>
                <a:cubicBezTo>
                  <a:pt x="996841" y="2290577"/>
                  <a:pt x="998340" y="2293236"/>
                  <a:pt x="1000169" y="2294937"/>
                </a:cubicBezTo>
                <a:cubicBezTo>
                  <a:pt x="1005048" y="2299472"/>
                  <a:pt x="1008550" y="2316871"/>
                  <a:pt x="1007571" y="2331748"/>
                </a:cubicBezTo>
                <a:cubicBezTo>
                  <a:pt x="1006048" y="2354856"/>
                  <a:pt x="989230" y="2388129"/>
                  <a:pt x="964356" y="2417278"/>
                </a:cubicBezTo>
                <a:cubicBezTo>
                  <a:pt x="942575" y="2442790"/>
                  <a:pt x="941067" y="2444139"/>
                  <a:pt x="867067" y="2504117"/>
                </a:cubicBezTo>
                <a:cubicBezTo>
                  <a:pt x="688670" y="2648706"/>
                  <a:pt x="616408" y="2708723"/>
                  <a:pt x="497334" y="2811222"/>
                </a:cubicBezTo>
                <a:lnTo>
                  <a:pt x="450673" y="2851259"/>
                </a:lnTo>
                <a:cubicBezTo>
                  <a:pt x="434843" y="2864768"/>
                  <a:pt x="392047" y="2902401"/>
                  <a:pt x="329438" y="2957844"/>
                </a:cubicBezTo>
                <a:cubicBezTo>
                  <a:pt x="291068" y="2991821"/>
                  <a:pt x="222969" y="3053129"/>
                  <a:pt x="192490" y="3081124"/>
                </a:cubicBezTo>
                <a:cubicBezTo>
                  <a:pt x="180369" y="3092267"/>
                  <a:pt x="165429" y="3105795"/>
                  <a:pt x="159287" y="3111210"/>
                </a:cubicBezTo>
                <a:cubicBezTo>
                  <a:pt x="153145" y="3116645"/>
                  <a:pt x="134414" y="3133829"/>
                  <a:pt x="117661" y="3149410"/>
                </a:cubicBezTo>
                <a:cubicBezTo>
                  <a:pt x="100909" y="3165011"/>
                  <a:pt x="86005" y="3178637"/>
                  <a:pt x="84540" y="3179712"/>
                </a:cubicBezTo>
                <a:cubicBezTo>
                  <a:pt x="83076" y="3180788"/>
                  <a:pt x="63947" y="3198597"/>
                  <a:pt x="42031" y="3219300"/>
                </a:cubicBezTo>
                <a:cubicBezTo>
                  <a:pt x="20144" y="3239827"/>
                  <a:pt x="1784" y="3256835"/>
                  <a:pt x="1260" y="3256835"/>
                </a:cubicBezTo>
                <a:cubicBezTo>
                  <a:pt x="735" y="3256835"/>
                  <a:pt x="316" y="3005428"/>
                  <a:pt x="326" y="2698108"/>
                </a:cubicBezTo>
                <a:cubicBezTo>
                  <a:pt x="315" y="2698141"/>
                  <a:pt x="305" y="2698173"/>
                  <a:pt x="294" y="2698206"/>
                </a:cubicBezTo>
                <a:cubicBezTo>
                  <a:pt x="300" y="2512029"/>
                  <a:pt x="307" y="2325851"/>
                  <a:pt x="313" y="2139674"/>
                </a:cubicBezTo>
                <a:lnTo>
                  <a:pt x="40330" y="2106439"/>
                </a:lnTo>
                <a:cubicBezTo>
                  <a:pt x="92365" y="2063235"/>
                  <a:pt x="256820" y="1935077"/>
                  <a:pt x="267806" y="1929187"/>
                </a:cubicBezTo>
                <a:cubicBezTo>
                  <a:pt x="276340" y="1924612"/>
                  <a:pt x="298826" y="1913002"/>
                  <a:pt x="307716" y="1908578"/>
                </a:cubicBezTo>
                <a:cubicBezTo>
                  <a:pt x="313108" y="1905897"/>
                  <a:pt x="332733" y="1898212"/>
                  <a:pt x="345527" y="1893775"/>
                </a:cubicBezTo>
                <a:cubicBezTo>
                  <a:pt x="363682" y="1887477"/>
                  <a:pt x="388417" y="1883430"/>
                  <a:pt x="410298" y="1882176"/>
                </a:cubicBezTo>
                <a:close/>
                <a:moveTo>
                  <a:pt x="9815209" y="1857740"/>
                </a:moveTo>
                <a:cubicBezTo>
                  <a:pt x="9865933" y="1862587"/>
                  <a:pt x="9856434" y="1885265"/>
                  <a:pt x="9801360" y="1948959"/>
                </a:cubicBezTo>
                <a:cubicBezTo>
                  <a:pt x="9719750" y="2043313"/>
                  <a:pt x="9580770" y="2206298"/>
                  <a:pt x="9498205" y="2304457"/>
                </a:cubicBezTo>
                <a:cubicBezTo>
                  <a:pt x="9445192" y="2367446"/>
                  <a:pt x="9414733" y="2388931"/>
                  <a:pt x="9353666" y="2406389"/>
                </a:cubicBezTo>
                <a:cubicBezTo>
                  <a:pt x="9345096" y="2408833"/>
                  <a:pt x="9291400" y="2410416"/>
                  <a:pt x="9260621" y="2409126"/>
                </a:cubicBezTo>
                <a:lnTo>
                  <a:pt x="9260621" y="2409145"/>
                </a:lnTo>
                <a:lnTo>
                  <a:pt x="9188388" y="2406389"/>
                </a:lnTo>
                <a:cubicBezTo>
                  <a:pt x="9007072" y="2399683"/>
                  <a:pt x="8761115" y="2380505"/>
                  <a:pt x="8761115" y="2373076"/>
                </a:cubicBezTo>
                <a:cubicBezTo>
                  <a:pt x="8761115" y="2372216"/>
                  <a:pt x="8759180" y="2370984"/>
                  <a:pt x="8756830" y="2370339"/>
                </a:cubicBezTo>
                <a:cubicBezTo>
                  <a:pt x="8738734" y="2365452"/>
                  <a:pt x="8736311" y="2336734"/>
                  <a:pt x="8752105" y="2314467"/>
                </a:cubicBezTo>
                <a:cubicBezTo>
                  <a:pt x="8759841" y="2303519"/>
                  <a:pt x="8908886" y="2151579"/>
                  <a:pt x="9073502" y="1986796"/>
                </a:cubicBezTo>
                <a:cubicBezTo>
                  <a:pt x="9157219" y="1902988"/>
                  <a:pt x="9164245" y="1897286"/>
                  <a:pt x="9204304" y="1880819"/>
                </a:cubicBezTo>
                <a:cubicBezTo>
                  <a:pt x="9248181" y="1862775"/>
                  <a:pt x="9236012" y="1863831"/>
                  <a:pt x="9391619" y="1864566"/>
                </a:cubicBezTo>
                <a:cubicBezTo>
                  <a:pt x="9530648" y="1865221"/>
                  <a:pt x="9633634" y="1863295"/>
                  <a:pt x="9743868" y="1857977"/>
                </a:cubicBezTo>
                <a:cubicBezTo>
                  <a:pt x="9774701" y="1856489"/>
                  <a:pt x="9798301" y="1856124"/>
                  <a:pt x="9815209" y="1857740"/>
                </a:cubicBezTo>
                <a:close/>
                <a:moveTo>
                  <a:pt x="8495324" y="1798992"/>
                </a:moveTo>
                <a:cubicBezTo>
                  <a:pt x="8518205" y="1797736"/>
                  <a:pt x="8547037" y="1800857"/>
                  <a:pt x="8597135" y="1807512"/>
                </a:cubicBezTo>
                <a:cubicBezTo>
                  <a:pt x="8725537" y="1824571"/>
                  <a:pt x="8828352" y="1835607"/>
                  <a:pt x="8939982" y="1844310"/>
                </a:cubicBezTo>
                <a:cubicBezTo>
                  <a:pt x="9049947" y="1852885"/>
                  <a:pt x="9046714" y="1852273"/>
                  <a:pt x="9058957" y="1866642"/>
                </a:cubicBezTo>
                <a:cubicBezTo>
                  <a:pt x="9065667" y="1874524"/>
                  <a:pt x="9065078" y="1888191"/>
                  <a:pt x="9057587" y="1898117"/>
                </a:cubicBezTo>
                <a:cubicBezTo>
                  <a:pt x="9054745" y="1901880"/>
                  <a:pt x="9051637" y="1906279"/>
                  <a:pt x="9050681" y="1907892"/>
                </a:cubicBezTo>
                <a:cubicBezTo>
                  <a:pt x="9049750" y="1909504"/>
                  <a:pt x="9038953" y="1920501"/>
                  <a:pt x="9026710" y="1932329"/>
                </a:cubicBezTo>
                <a:lnTo>
                  <a:pt x="8998405" y="1959895"/>
                </a:lnTo>
                <a:cubicBezTo>
                  <a:pt x="8995099" y="1963219"/>
                  <a:pt x="8959252" y="1998408"/>
                  <a:pt x="8918753" y="2038094"/>
                </a:cubicBezTo>
                <a:lnTo>
                  <a:pt x="8751321" y="2203816"/>
                </a:lnTo>
                <a:cubicBezTo>
                  <a:pt x="8652325" y="2302600"/>
                  <a:pt x="8648726" y="2305865"/>
                  <a:pt x="8624314" y="2319589"/>
                </a:cubicBezTo>
                <a:cubicBezTo>
                  <a:pt x="8577645" y="2345785"/>
                  <a:pt x="8539912" y="2351865"/>
                  <a:pt x="8480632" y="2342774"/>
                </a:cubicBezTo>
                <a:lnTo>
                  <a:pt x="8480657" y="2342774"/>
                </a:lnTo>
                <a:lnTo>
                  <a:pt x="8391285" y="2329051"/>
                </a:lnTo>
                <a:cubicBezTo>
                  <a:pt x="8264253" y="2309540"/>
                  <a:pt x="8015113" y="2262562"/>
                  <a:pt x="7993272" y="2254019"/>
                </a:cubicBezTo>
                <a:cubicBezTo>
                  <a:pt x="7965824" y="2243267"/>
                  <a:pt x="7959286" y="2221430"/>
                  <a:pt x="7975862" y="2195859"/>
                </a:cubicBezTo>
                <a:cubicBezTo>
                  <a:pt x="7981347" y="2187414"/>
                  <a:pt x="8124245" y="2064153"/>
                  <a:pt x="8299537" y="1916689"/>
                </a:cubicBezTo>
                <a:cubicBezTo>
                  <a:pt x="8413567" y="1820769"/>
                  <a:pt x="8406833" y="1825953"/>
                  <a:pt x="8429213" y="1816726"/>
                </a:cubicBezTo>
                <a:cubicBezTo>
                  <a:pt x="8455510" y="1805878"/>
                  <a:pt x="8472442" y="1800247"/>
                  <a:pt x="8495324" y="1798992"/>
                </a:cubicBezTo>
                <a:close/>
                <a:moveTo>
                  <a:pt x="10641106" y="1755875"/>
                </a:moveTo>
                <a:cubicBezTo>
                  <a:pt x="10654695" y="1755743"/>
                  <a:pt x="10660168" y="1758838"/>
                  <a:pt x="10665432" y="1765082"/>
                </a:cubicBezTo>
                <a:cubicBezTo>
                  <a:pt x="10678214" y="1780221"/>
                  <a:pt x="10676156" y="1784066"/>
                  <a:pt x="10593004" y="1899114"/>
                </a:cubicBezTo>
                <a:cubicBezTo>
                  <a:pt x="10516706" y="2004703"/>
                  <a:pt x="10397144" y="2171520"/>
                  <a:pt x="10342884" y="2248076"/>
                </a:cubicBezTo>
                <a:cubicBezTo>
                  <a:pt x="10290852" y="2321524"/>
                  <a:pt x="10252948" y="2351454"/>
                  <a:pt x="10189824" y="2369010"/>
                </a:cubicBezTo>
                <a:cubicBezTo>
                  <a:pt x="10160344" y="2377201"/>
                  <a:pt x="9940585" y="2395637"/>
                  <a:pt x="9779691" y="2403417"/>
                </a:cubicBezTo>
                <a:cubicBezTo>
                  <a:pt x="9668820" y="2408774"/>
                  <a:pt x="9596539" y="2410846"/>
                  <a:pt x="9584932" y="2409008"/>
                </a:cubicBezTo>
                <a:lnTo>
                  <a:pt x="9584957" y="2409008"/>
                </a:lnTo>
                <a:cubicBezTo>
                  <a:pt x="9556920" y="2404551"/>
                  <a:pt x="9548816" y="2373702"/>
                  <a:pt x="9568086" y="2344788"/>
                </a:cubicBezTo>
                <a:cubicBezTo>
                  <a:pt x="9576974" y="2331436"/>
                  <a:pt x="9780302" y="2086596"/>
                  <a:pt x="9899694" y="1945485"/>
                </a:cubicBezTo>
                <a:cubicBezTo>
                  <a:pt x="9970359" y="1861952"/>
                  <a:pt x="10007896" y="1841329"/>
                  <a:pt x="10108827" y="1830602"/>
                </a:cubicBezTo>
                <a:cubicBezTo>
                  <a:pt x="10266195" y="1813876"/>
                  <a:pt x="10418201" y="1792502"/>
                  <a:pt x="10568078" y="1766030"/>
                </a:cubicBezTo>
                <a:cubicBezTo>
                  <a:pt x="10605810" y="1759367"/>
                  <a:pt x="10627516" y="1756007"/>
                  <a:pt x="10641106" y="1755875"/>
                </a:cubicBezTo>
                <a:close/>
                <a:moveTo>
                  <a:pt x="7812102" y="1653102"/>
                </a:moveTo>
                <a:lnTo>
                  <a:pt x="7870868" y="1667998"/>
                </a:lnTo>
                <a:cubicBezTo>
                  <a:pt x="7982791" y="1696375"/>
                  <a:pt x="8091973" y="1720677"/>
                  <a:pt x="8216825" y="1744994"/>
                </a:cubicBezTo>
                <a:cubicBezTo>
                  <a:pt x="8313372" y="1763803"/>
                  <a:pt x="8316383" y="1764855"/>
                  <a:pt x="8322211" y="1781728"/>
                </a:cubicBezTo>
                <a:cubicBezTo>
                  <a:pt x="8328528" y="1799993"/>
                  <a:pt x="8322603" y="1806560"/>
                  <a:pt x="8234700" y="1878778"/>
                </a:cubicBezTo>
                <a:cubicBezTo>
                  <a:pt x="8134920" y="1960736"/>
                  <a:pt x="8060484" y="2022708"/>
                  <a:pt x="7979927" y="2090878"/>
                </a:cubicBezTo>
                <a:cubicBezTo>
                  <a:pt x="7874174" y="2180337"/>
                  <a:pt x="7870697" y="2182722"/>
                  <a:pt x="7827014" y="2194862"/>
                </a:cubicBezTo>
                <a:cubicBezTo>
                  <a:pt x="7808186" y="2200121"/>
                  <a:pt x="7763890" y="2202858"/>
                  <a:pt x="7752113" y="2199534"/>
                </a:cubicBezTo>
                <a:lnTo>
                  <a:pt x="7752113" y="2199515"/>
                </a:lnTo>
                <a:cubicBezTo>
                  <a:pt x="7748734" y="2198557"/>
                  <a:pt x="7708528" y="2187941"/>
                  <a:pt x="7662741" y="2175899"/>
                </a:cubicBezTo>
                <a:cubicBezTo>
                  <a:pt x="7543177" y="2144463"/>
                  <a:pt x="7376136" y="2095628"/>
                  <a:pt x="7272440" y="2061808"/>
                </a:cubicBezTo>
                <a:cubicBezTo>
                  <a:pt x="7234316" y="2049354"/>
                  <a:pt x="7222931" y="2023217"/>
                  <a:pt x="7244356" y="1997196"/>
                </a:cubicBezTo>
                <a:cubicBezTo>
                  <a:pt x="7254174" y="1985271"/>
                  <a:pt x="7439677" y="1849346"/>
                  <a:pt x="7551429" y="1772221"/>
                </a:cubicBezTo>
                <a:cubicBezTo>
                  <a:pt x="7557674" y="1767914"/>
                  <a:pt x="7589701" y="1745477"/>
                  <a:pt x="7622609" y="1722360"/>
                </a:cubicBezTo>
                <a:cubicBezTo>
                  <a:pt x="7679979" y="1682066"/>
                  <a:pt x="7695968" y="1671531"/>
                  <a:pt x="7699787" y="1671531"/>
                </a:cubicBezTo>
                <a:cubicBezTo>
                  <a:pt x="7700743" y="1671531"/>
                  <a:pt x="7703264" y="1670264"/>
                  <a:pt x="7705419" y="1668716"/>
                </a:cubicBezTo>
                <a:cubicBezTo>
                  <a:pt x="7716340" y="1660827"/>
                  <a:pt x="7754929" y="1653170"/>
                  <a:pt x="7783944" y="1653135"/>
                </a:cubicBezTo>
                <a:lnTo>
                  <a:pt x="7812102" y="1653102"/>
                </a:lnTo>
                <a:close/>
                <a:moveTo>
                  <a:pt x="2469468" y="1587290"/>
                </a:moveTo>
                <a:cubicBezTo>
                  <a:pt x="2481113" y="1587417"/>
                  <a:pt x="2492401" y="1588008"/>
                  <a:pt x="2496552" y="1588987"/>
                </a:cubicBezTo>
                <a:cubicBezTo>
                  <a:pt x="2500592" y="1589939"/>
                  <a:pt x="2504460" y="1590770"/>
                  <a:pt x="2505121" y="1590834"/>
                </a:cubicBezTo>
                <a:cubicBezTo>
                  <a:pt x="2511120" y="1591405"/>
                  <a:pt x="2521674" y="1594163"/>
                  <a:pt x="2524343" y="1595854"/>
                </a:cubicBezTo>
                <a:cubicBezTo>
                  <a:pt x="2526179" y="1597002"/>
                  <a:pt x="2529362" y="1598144"/>
                  <a:pt x="2531468" y="1598388"/>
                </a:cubicBezTo>
                <a:cubicBezTo>
                  <a:pt x="2533549" y="1598632"/>
                  <a:pt x="2541433" y="1603573"/>
                  <a:pt x="2548974" y="1609367"/>
                </a:cubicBezTo>
                <a:cubicBezTo>
                  <a:pt x="2571061" y="1626346"/>
                  <a:pt x="2730241" y="1745161"/>
                  <a:pt x="2770863" y="1774966"/>
                </a:cubicBezTo>
                <a:lnTo>
                  <a:pt x="2805143" y="1800453"/>
                </a:lnTo>
                <a:cubicBezTo>
                  <a:pt x="2827719" y="1817390"/>
                  <a:pt x="2988589" y="1934997"/>
                  <a:pt x="3011042" y="1950985"/>
                </a:cubicBezTo>
                <a:cubicBezTo>
                  <a:pt x="3033618" y="1967051"/>
                  <a:pt x="3042090" y="1979953"/>
                  <a:pt x="3042629" y="1999073"/>
                </a:cubicBezTo>
                <a:cubicBezTo>
                  <a:pt x="3043731" y="2038915"/>
                  <a:pt x="3019416" y="2066089"/>
                  <a:pt x="2932395" y="2122255"/>
                </a:cubicBezTo>
                <a:cubicBezTo>
                  <a:pt x="2699562" y="2272591"/>
                  <a:pt x="2417351" y="2470590"/>
                  <a:pt x="2171001" y="2656448"/>
                </a:cubicBezTo>
                <a:cubicBezTo>
                  <a:pt x="2150852" y="2671657"/>
                  <a:pt x="2133080" y="2684091"/>
                  <a:pt x="2131511" y="2684091"/>
                </a:cubicBezTo>
                <a:cubicBezTo>
                  <a:pt x="2129943" y="2684091"/>
                  <a:pt x="2127230" y="2685479"/>
                  <a:pt x="2125484" y="2687141"/>
                </a:cubicBezTo>
                <a:cubicBezTo>
                  <a:pt x="2101253" y="2710463"/>
                  <a:pt x="1975833" y="2744714"/>
                  <a:pt x="1965167" y="2730932"/>
                </a:cubicBezTo>
                <a:cubicBezTo>
                  <a:pt x="1965158" y="2730938"/>
                  <a:pt x="1965150" y="2730945"/>
                  <a:pt x="1965141" y="2730951"/>
                </a:cubicBezTo>
                <a:cubicBezTo>
                  <a:pt x="1964416" y="2730013"/>
                  <a:pt x="1962190" y="2729739"/>
                  <a:pt x="1960195" y="2730365"/>
                </a:cubicBezTo>
                <a:cubicBezTo>
                  <a:pt x="1958201" y="2730971"/>
                  <a:pt x="1954839" y="2730326"/>
                  <a:pt x="1952724" y="2728918"/>
                </a:cubicBezTo>
                <a:cubicBezTo>
                  <a:pt x="1950608" y="2727510"/>
                  <a:pt x="1946833" y="2726259"/>
                  <a:pt x="1944336" y="2726103"/>
                </a:cubicBezTo>
                <a:cubicBezTo>
                  <a:pt x="1938172" y="2725751"/>
                  <a:pt x="1948098" y="2732945"/>
                  <a:pt x="1746056" y="2582394"/>
                </a:cubicBezTo>
                <a:cubicBezTo>
                  <a:pt x="1456612" y="2366742"/>
                  <a:pt x="1415500" y="2335385"/>
                  <a:pt x="1415500" y="2330321"/>
                </a:cubicBezTo>
                <a:cubicBezTo>
                  <a:pt x="1415500" y="2328581"/>
                  <a:pt x="1414174" y="2326079"/>
                  <a:pt x="1412552" y="2324789"/>
                </a:cubicBezTo>
                <a:cubicBezTo>
                  <a:pt x="1377227" y="2296579"/>
                  <a:pt x="1433918" y="2215702"/>
                  <a:pt x="1543289" y="2138266"/>
                </a:cubicBezTo>
                <a:cubicBezTo>
                  <a:pt x="1804133" y="1953585"/>
                  <a:pt x="2113141" y="1753143"/>
                  <a:pt x="2332507" y="1626305"/>
                </a:cubicBezTo>
                <a:cubicBezTo>
                  <a:pt x="2366968" y="1606380"/>
                  <a:pt x="2400448" y="1594591"/>
                  <a:pt x="2440245" y="1588369"/>
                </a:cubicBezTo>
                <a:cubicBezTo>
                  <a:pt x="2445822" y="1587497"/>
                  <a:pt x="2457823" y="1587162"/>
                  <a:pt x="2469468" y="1587290"/>
                </a:cubicBezTo>
                <a:close/>
                <a:moveTo>
                  <a:pt x="1369" y="1544519"/>
                </a:moveTo>
                <a:cubicBezTo>
                  <a:pt x="2108" y="1544519"/>
                  <a:pt x="28695" y="1563654"/>
                  <a:pt x="60453" y="1587040"/>
                </a:cubicBezTo>
                <a:lnTo>
                  <a:pt x="133177" y="1640107"/>
                </a:lnTo>
                <a:cubicBezTo>
                  <a:pt x="141418" y="1645907"/>
                  <a:pt x="150410" y="1652505"/>
                  <a:pt x="153157" y="1654769"/>
                </a:cubicBezTo>
                <a:cubicBezTo>
                  <a:pt x="155904" y="1657033"/>
                  <a:pt x="171050" y="1668432"/>
                  <a:pt x="186812" y="1680101"/>
                </a:cubicBezTo>
                <a:cubicBezTo>
                  <a:pt x="202576" y="1691771"/>
                  <a:pt x="214809" y="1702175"/>
                  <a:pt x="213998" y="1703223"/>
                </a:cubicBezTo>
                <a:cubicBezTo>
                  <a:pt x="213188" y="1704269"/>
                  <a:pt x="214846" y="1706853"/>
                  <a:pt x="217683" y="1708963"/>
                </a:cubicBezTo>
                <a:cubicBezTo>
                  <a:pt x="220520" y="1711072"/>
                  <a:pt x="222841" y="1714472"/>
                  <a:pt x="222841" y="1716517"/>
                </a:cubicBezTo>
                <a:cubicBezTo>
                  <a:pt x="222841" y="1718561"/>
                  <a:pt x="223856" y="1720735"/>
                  <a:pt x="225097" y="1721347"/>
                </a:cubicBezTo>
                <a:cubicBezTo>
                  <a:pt x="237474" y="1727456"/>
                  <a:pt x="216090" y="1794521"/>
                  <a:pt x="194408" y="1817594"/>
                </a:cubicBezTo>
                <a:cubicBezTo>
                  <a:pt x="191192" y="1821017"/>
                  <a:pt x="188488" y="1824536"/>
                  <a:pt x="188399" y="1825414"/>
                </a:cubicBezTo>
                <a:cubicBezTo>
                  <a:pt x="188309" y="1826293"/>
                  <a:pt x="184434" y="1830970"/>
                  <a:pt x="179787" y="1835808"/>
                </a:cubicBezTo>
                <a:cubicBezTo>
                  <a:pt x="175140" y="1840647"/>
                  <a:pt x="169188" y="1847245"/>
                  <a:pt x="166559" y="1850470"/>
                </a:cubicBezTo>
                <a:cubicBezTo>
                  <a:pt x="163931" y="1853696"/>
                  <a:pt x="125384" y="1884776"/>
                  <a:pt x="80902" y="1919537"/>
                </a:cubicBezTo>
                <a:lnTo>
                  <a:pt x="23" y="1982827"/>
                </a:lnTo>
                <a:lnTo>
                  <a:pt x="23" y="1763629"/>
                </a:lnTo>
                <a:lnTo>
                  <a:pt x="25" y="1763631"/>
                </a:lnTo>
                <a:cubicBezTo>
                  <a:pt x="25" y="1643127"/>
                  <a:pt x="630" y="1544519"/>
                  <a:pt x="1369" y="1544519"/>
                </a:cubicBezTo>
                <a:close/>
                <a:moveTo>
                  <a:pt x="11658941" y="1486465"/>
                </a:moveTo>
                <a:cubicBezTo>
                  <a:pt x="11672359" y="1487791"/>
                  <a:pt x="11677666" y="1495523"/>
                  <a:pt x="11677666" y="1509938"/>
                </a:cubicBezTo>
                <a:cubicBezTo>
                  <a:pt x="11677666" y="1521959"/>
                  <a:pt x="11674165" y="1529032"/>
                  <a:pt x="11638023" y="1590226"/>
                </a:cubicBezTo>
                <a:lnTo>
                  <a:pt x="11597721" y="1658650"/>
                </a:lnTo>
                <a:lnTo>
                  <a:pt x="11511457" y="1806249"/>
                </a:lnTo>
                <a:lnTo>
                  <a:pt x="11395567" y="2005661"/>
                </a:lnTo>
                <a:cubicBezTo>
                  <a:pt x="11374852" y="2041671"/>
                  <a:pt x="11356097" y="2073342"/>
                  <a:pt x="11353870" y="2076039"/>
                </a:cubicBezTo>
                <a:cubicBezTo>
                  <a:pt x="11351640" y="2078718"/>
                  <a:pt x="11346082" y="2085756"/>
                  <a:pt x="11341528" y="2091679"/>
                </a:cubicBezTo>
                <a:cubicBezTo>
                  <a:pt x="11319246" y="2120554"/>
                  <a:pt x="11275343" y="2154316"/>
                  <a:pt x="11235922" y="2172888"/>
                </a:cubicBezTo>
                <a:cubicBezTo>
                  <a:pt x="11195692" y="2191832"/>
                  <a:pt x="10879852" y="2263794"/>
                  <a:pt x="10675789" y="2300508"/>
                </a:cubicBezTo>
                <a:cubicBezTo>
                  <a:pt x="10597509" y="2314603"/>
                  <a:pt x="10598781" y="2314427"/>
                  <a:pt x="10585829" y="2312727"/>
                </a:cubicBezTo>
                <a:lnTo>
                  <a:pt x="10585829" y="2312707"/>
                </a:lnTo>
                <a:cubicBezTo>
                  <a:pt x="10566143" y="2310126"/>
                  <a:pt x="10556079" y="2298436"/>
                  <a:pt x="10557060" y="2279336"/>
                </a:cubicBezTo>
                <a:cubicBezTo>
                  <a:pt x="10557866" y="2263755"/>
                  <a:pt x="10556275" y="2266277"/>
                  <a:pt x="10676964" y="2088727"/>
                </a:cubicBezTo>
                <a:cubicBezTo>
                  <a:pt x="10896919" y="1765189"/>
                  <a:pt x="10914353" y="1740928"/>
                  <a:pt x="10942878" y="1718348"/>
                </a:cubicBezTo>
                <a:cubicBezTo>
                  <a:pt x="10989375" y="1681568"/>
                  <a:pt x="11007666" y="1673640"/>
                  <a:pt x="11105512" y="1647870"/>
                </a:cubicBezTo>
                <a:cubicBezTo>
                  <a:pt x="11267337" y="1605248"/>
                  <a:pt x="11452619" y="1549424"/>
                  <a:pt x="11591550" y="1501426"/>
                </a:cubicBezTo>
                <a:cubicBezTo>
                  <a:pt x="11623994" y="1490218"/>
                  <a:pt x="11645523" y="1485139"/>
                  <a:pt x="11658941" y="1486465"/>
                </a:cubicBezTo>
                <a:close/>
                <a:moveTo>
                  <a:pt x="7090634" y="1436738"/>
                </a:moveTo>
                <a:cubicBezTo>
                  <a:pt x="7123347" y="1436940"/>
                  <a:pt x="7123054" y="1436867"/>
                  <a:pt x="7202337" y="1465322"/>
                </a:cubicBezTo>
                <a:cubicBezTo>
                  <a:pt x="7309365" y="1503741"/>
                  <a:pt x="7426308" y="1542324"/>
                  <a:pt x="7546360" y="1578819"/>
                </a:cubicBezTo>
                <a:cubicBezTo>
                  <a:pt x="7649445" y="1610161"/>
                  <a:pt x="7648123" y="1619998"/>
                  <a:pt x="7529882" y="1701065"/>
                </a:cubicBezTo>
                <a:cubicBezTo>
                  <a:pt x="7439849" y="1762788"/>
                  <a:pt x="7321559" y="1845221"/>
                  <a:pt x="7234169" y="1907137"/>
                </a:cubicBezTo>
                <a:cubicBezTo>
                  <a:pt x="7160835" y="1959094"/>
                  <a:pt x="7158558" y="1960540"/>
                  <a:pt x="7137917" y="1968712"/>
                </a:cubicBezTo>
                <a:cubicBezTo>
                  <a:pt x="7106428" y="1981185"/>
                  <a:pt x="7062305" y="1985896"/>
                  <a:pt x="7034612" y="1979719"/>
                </a:cubicBezTo>
                <a:lnTo>
                  <a:pt x="7034735" y="1979699"/>
                </a:lnTo>
                <a:cubicBezTo>
                  <a:pt x="6988359" y="1969338"/>
                  <a:pt x="6566717" y="1801461"/>
                  <a:pt x="6547985" y="1785886"/>
                </a:cubicBezTo>
                <a:cubicBezTo>
                  <a:pt x="6527245" y="1768661"/>
                  <a:pt x="6528617" y="1745639"/>
                  <a:pt x="6551609" y="1725023"/>
                </a:cubicBezTo>
                <a:cubicBezTo>
                  <a:pt x="6564097" y="1713801"/>
                  <a:pt x="7007287" y="1450683"/>
                  <a:pt x="7013653" y="1450683"/>
                </a:cubicBezTo>
                <a:cubicBezTo>
                  <a:pt x="7014313" y="1450683"/>
                  <a:pt x="7020679" y="1448576"/>
                  <a:pt x="7027805" y="1446001"/>
                </a:cubicBezTo>
                <a:cubicBezTo>
                  <a:pt x="7045605" y="1439553"/>
                  <a:pt x="7065734" y="1436586"/>
                  <a:pt x="7090634" y="1436738"/>
                </a:cubicBezTo>
                <a:close/>
                <a:moveTo>
                  <a:pt x="9059647" y="1350168"/>
                </a:moveTo>
                <a:cubicBezTo>
                  <a:pt x="9083763" y="1349736"/>
                  <a:pt x="9113248" y="1351373"/>
                  <a:pt x="9152737" y="1353496"/>
                </a:cubicBezTo>
                <a:cubicBezTo>
                  <a:pt x="9251291" y="1358794"/>
                  <a:pt x="9329107" y="1360698"/>
                  <a:pt x="9448083" y="1360718"/>
                </a:cubicBezTo>
                <a:cubicBezTo>
                  <a:pt x="9592180" y="1360745"/>
                  <a:pt x="9610911" y="1366033"/>
                  <a:pt x="9581210" y="1398292"/>
                </a:cubicBezTo>
                <a:cubicBezTo>
                  <a:pt x="9578517" y="1401207"/>
                  <a:pt x="9576314" y="1404081"/>
                  <a:pt x="9576314" y="1404681"/>
                </a:cubicBezTo>
                <a:cubicBezTo>
                  <a:pt x="9576314" y="1405283"/>
                  <a:pt x="9544090" y="1436275"/>
                  <a:pt x="9504693" y="1473556"/>
                </a:cubicBezTo>
                <a:lnTo>
                  <a:pt x="9331801" y="1638226"/>
                </a:lnTo>
                <a:cubicBezTo>
                  <a:pt x="9209323" y="1755365"/>
                  <a:pt x="9211087" y="1753931"/>
                  <a:pt x="9170978" y="1769912"/>
                </a:cubicBezTo>
                <a:cubicBezTo>
                  <a:pt x="9129476" y="1786457"/>
                  <a:pt x="9110940" y="1787994"/>
                  <a:pt x="9025388" y="1781986"/>
                </a:cubicBezTo>
                <a:cubicBezTo>
                  <a:pt x="9025396" y="1781985"/>
                  <a:pt x="9025404" y="1781985"/>
                  <a:pt x="9025412" y="1781984"/>
                </a:cubicBezTo>
                <a:cubicBezTo>
                  <a:pt x="8874630" y="1771392"/>
                  <a:pt x="8636385" y="1746754"/>
                  <a:pt x="8595691" y="1737542"/>
                </a:cubicBezTo>
                <a:cubicBezTo>
                  <a:pt x="8566969" y="1731040"/>
                  <a:pt x="8557835" y="1711842"/>
                  <a:pt x="8573456" y="1690717"/>
                </a:cubicBezTo>
                <a:cubicBezTo>
                  <a:pt x="8578820" y="1683460"/>
                  <a:pt x="8692212" y="1590087"/>
                  <a:pt x="8862460" y="1452740"/>
                </a:cubicBezTo>
                <a:cubicBezTo>
                  <a:pt x="8963280" y="1371394"/>
                  <a:pt x="8987301" y="1351465"/>
                  <a:pt x="9059647" y="1350168"/>
                </a:cubicBezTo>
                <a:close/>
                <a:moveTo>
                  <a:pt x="10318667" y="1299439"/>
                </a:moveTo>
                <a:cubicBezTo>
                  <a:pt x="10330683" y="1299469"/>
                  <a:pt x="10334912" y="1301976"/>
                  <a:pt x="10339846" y="1306982"/>
                </a:cubicBezTo>
                <a:cubicBezTo>
                  <a:pt x="10352580" y="1319924"/>
                  <a:pt x="10353094" y="1319208"/>
                  <a:pt x="10244917" y="1441655"/>
                </a:cubicBezTo>
                <a:lnTo>
                  <a:pt x="10078659" y="1630539"/>
                </a:lnTo>
                <a:cubicBezTo>
                  <a:pt x="9946021" y="1781871"/>
                  <a:pt x="9948862" y="1780635"/>
                  <a:pt x="9709784" y="1790826"/>
                </a:cubicBezTo>
                <a:cubicBezTo>
                  <a:pt x="9594434" y="1795741"/>
                  <a:pt x="9394606" y="1798001"/>
                  <a:pt x="9352294" y="1794867"/>
                </a:cubicBezTo>
                <a:lnTo>
                  <a:pt x="9352294" y="1794863"/>
                </a:lnTo>
                <a:cubicBezTo>
                  <a:pt x="9310180" y="1791745"/>
                  <a:pt x="9296810" y="1770538"/>
                  <a:pt x="9319974" y="1743610"/>
                </a:cubicBezTo>
                <a:cubicBezTo>
                  <a:pt x="9334617" y="1726588"/>
                  <a:pt x="9653272" y="1416350"/>
                  <a:pt x="9672738" y="1400163"/>
                </a:cubicBezTo>
                <a:cubicBezTo>
                  <a:pt x="9714070" y="1365803"/>
                  <a:pt x="9755964" y="1353480"/>
                  <a:pt x="9853025" y="1347154"/>
                </a:cubicBezTo>
                <a:cubicBezTo>
                  <a:pt x="9978979" y="1338943"/>
                  <a:pt x="10117494" y="1324877"/>
                  <a:pt x="10250768" y="1306763"/>
                </a:cubicBezTo>
                <a:cubicBezTo>
                  <a:pt x="10286848" y="1301858"/>
                  <a:pt x="10306651" y="1299410"/>
                  <a:pt x="10318667" y="1299439"/>
                </a:cubicBezTo>
                <a:close/>
                <a:moveTo>
                  <a:pt x="12146442" y="1288275"/>
                </a:moveTo>
                <a:cubicBezTo>
                  <a:pt x="12146932" y="1288275"/>
                  <a:pt x="12147324" y="1419863"/>
                  <a:pt x="12147324" y="1580698"/>
                </a:cubicBezTo>
                <a:lnTo>
                  <a:pt x="12147324" y="1873121"/>
                </a:lnTo>
                <a:lnTo>
                  <a:pt x="12075703" y="1901073"/>
                </a:lnTo>
                <a:cubicBezTo>
                  <a:pt x="11912630" y="1964724"/>
                  <a:pt x="11747498" y="2023001"/>
                  <a:pt x="11575586" y="2077584"/>
                </a:cubicBezTo>
                <a:cubicBezTo>
                  <a:pt x="11510161" y="2098365"/>
                  <a:pt x="11494416" y="2100985"/>
                  <a:pt x="11479357" y="2093673"/>
                </a:cubicBezTo>
                <a:cubicBezTo>
                  <a:pt x="11454994" y="2081826"/>
                  <a:pt x="11458153" y="2062785"/>
                  <a:pt x="11495566" y="1996668"/>
                </a:cubicBezTo>
                <a:cubicBezTo>
                  <a:pt x="11584058" y="1840166"/>
                  <a:pt x="11668925" y="1691372"/>
                  <a:pt x="11744928" y="1559510"/>
                </a:cubicBezTo>
                <a:cubicBezTo>
                  <a:pt x="11778105" y="1501946"/>
                  <a:pt x="11803032" y="1464159"/>
                  <a:pt x="11811652" y="1458356"/>
                </a:cubicBezTo>
                <a:cubicBezTo>
                  <a:pt x="11812460" y="1457819"/>
                  <a:pt x="11817111" y="1453420"/>
                  <a:pt x="11821983" y="1448581"/>
                </a:cubicBezTo>
                <a:cubicBezTo>
                  <a:pt x="11861454" y="1409557"/>
                  <a:pt x="11890863" y="1392478"/>
                  <a:pt x="11979597" y="1357078"/>
                </a:cubicBezTo>
                <a:cubicBezTo>
                  <a:pt x="12014612" y="1343109"/>
                  <a:pt x="12066277" y="1321916"/>
                  <a:pt x="12094411" y="1309979"/>
                </a:cubicBezTo>
                <a:lnTo>
                  <a:pt x="12146442" y="1288275"/>
                </a:lnTo>
                <a:close/>
                <a:moveTo>
                  <a:pt x="8347489" y="1262341"/>
                </a:moveTo>
                <a:cubicBezTo>
                  <a:pt x="8362575" y="1262095"/>
                  <a:pt x="8378405" y="1264108"/>
                  <a:pt x="8397283" y="1267574"/>
                </a:cubicBezTo>
                <a:cubicBezTo>
                  <a:pt x="8507983" y="1287907"/>
                  <a:pt x="8648408" y="1308342"/>
                  <a:pt x="8781315" y="1323474"/>
                </a:cubicBezTo>
                <a:cubicBezTo>
                  <a:pt x="8870835" y="1333665"/>
                  <a:pt x="8883885" y="1339845"/>
                  <a:pt x="8869169" y="1365066"/>
                </a:cubicBezTo>
                <a:cubicBezTo>
                  <a:pt x="8860159" y="1380500"/>
                  <a:pt x="8478404" y="1679423"/>
                  <a:pt x="8457273" y="1687595"/>
                </a:cubicBezTo>
                <a:cubicBezTo>
                  <a:pt x="8422528" y="1701020"/>
                  <a:pt x="8376765" y="1706147"/>
                  <a:pt x="8347088" y="1699940"/>
                </a:cubicBezTo>
                <a:cubicBezTo>
                  <a:pt x="8339693" y="1698392"/>
                  <a:pt x="8307177" y="1692240"/>
                  <a:pt x="8274855" y="1686265"/>
                </a:cubicBezTo>
                <a:cubicBezTo>
                  <a:pt x="8149073" y="1663021"/>
                  <a:pt x="7915286" y="1611412"/>
                  <a:pt x="7885534" y="1600323"/>
                </a:cubicBezTo>
                <a:cubicBezTo>
                  <a:pt x="7857939" y="1590034"/>
                  <a:pt x="7854806" y="1565261"/>
                  <a:pt x="7878631" y="1545329"/>
                </a:cubicBezTo>
                <a:cubicBezTo>
                  <a:pt x="7886221" y="1538953"/>
                  <a:pt x="8028359" y="1442253"/>
                  <a:pt x="8169568" y="1347389"/>
                </a:cubicBezTo>
                <a:cubicBezTo>
                  <a:pt x="8263666" y="1284160"/>
                  <a:pt x="8302230" y="1263081"/>
                  <a:pt x="8347489" y="1262341"/>
                </a:cubicBezTo>
                <a:close/>
                <a:moveTo>
                  <a:pt x="6436414" y="1159497"/>
                </a:moveTo>
                <a:cubicBezTo>
                  <a:pt x="6463424" y="1162101"/>
                  <a:pt x="6492954" y="1171421"/>
                  <a:pt x="6527834" y="1187729"/>
                </a:cubicBezTo>
                <a:cubicBezTo>
                  <a:pt x="6630698" y="1235823"/>
                  <a:pt x="6762136" y="1293477"/>
                  <a:pt x="6864511" y="1335407"/>
                </a:cubicBezTo>
                <a:cubicBezTo>
                  <a:pt x="6980254" y="1382811"/>
                  <a:pt x="6979960" y="1390744"/>
                  <a:pt x="6859981" y="1458495"/>
                </a:cubicBezTo>
                <a:cubicBezTo>
                  <a:pt x="6750260" y="1520463"/>
                  <a:pt x="6598303" y="1608245"/>
                  <a:pt x="6513142" y="1658878"/>
                </a:cubicBezTo>
                <a:cubicBezTo>
                  <a:pt x="6492281" y="1671288"/>
                  <a:pt x="6468579" y="1684047"/>
                  <a:pt x="6460498" y="1687231"/>
                </a:cubicBezTo>
                <a:cubicBezTo>
                  <a:pt x="6434519" y="1697473"/>
                  <a:pt x="6429401" y="1698492"/>
                  <a:pt x="6388266" y="1701641"/>
                </a:cubicBezTo>
                <a:cubicBezTo>
                  <a:pt x="6384912" y="1701899"/>
                  <a:pt x="6375092" y="1701438"/>
                  <a:pt x="6366474" y="1700615"/>
                </a:cubicBezTo>
                <a:cubicBezTo>
                  <a:pt x="6366466" y="1700618"/>
                  <a:pt x="6366457" y="1700622"/>
                  <a:pt x="6366449" y="1700625"/>
                </a:cubicBezTo>
                <a:cubicBezTo>
                  <a:pt x="6357830" y="1699802"/>
                  <a:pt x="6349603" y="1698210"/>
                  <a:pt x="6348208" y="1697088"/>
                </a:cubicBezTo>
                <a:cubicBezTo>
                  <a:pt x="6346812" y="1695966"/>
                  <a:pt x="6343898" y="1695049"/>
                  <a:pt x="6341718" y="1695049"/>
                </a:cubicBezTo>
                <a:cubicBezTo>
                  <a:pt x="6325877" y="1695049"/>
                  <a:pt x="5894147" y="1480355"/>
                  <a:pt x="5874655" y="1462780"/>
                </a:cubicBezTo>
                <a:cubicBezTo>
                  <a:pt x="5856953" y="1446806"/>
                  <a:pt x="5859060" y="1421589"/>
                  <a:pt x="5879480" y="1405295"/>
                </a:cubicBezTo>
                <a:cubicBezTo>
                  <a:pt x="5892164" y="1395158"/>
                  <a:pt x="6294903" y="1199301"/>
                  <a:pt x="6360107" y="1171560"/>
                </a:cubicBezTo>
                <a:cubicBezTo>
                  <a:pt x="6384911" y="1161005"/>
                  <a:pt x="6409403" y="1156893"/>
                  <a:pt x="6436414" y="1159497"/>
                </a:cubicBezTo>
                <a:close/>
                <a:moveTo>
                  <a:pt x="11114767" y="1129632"/>
                </a:moveTo>
                <a:cubicBezTo>
                  <a:pt x="11130211" y="1128137"/>
                  <a:pt x="11135175" y="1131438"/>
                  <a:pt x="11137489" y="1138779"/>
                </a:cubicBezTo>
                <a:cubicBezTo>
                  <a:pt x="11141530" y="1151615"/>
                  <a:pt x="11137906" y="1157070"/>
                  <a:pt x="11020276" y="1316266"/>
                </a:cubicBezTo>
                <a:lnTo>
                  <a:pt x="10857987" y="1536609"/>
                </a:lnTo>
                <a:cubicBezTo>
                  <a:pt x="10783133" y="1639086"/>
                  <a:pt x="10747557" y="1663031"/>
                  <a:pt x="10640236" y="1683149"/>
                </a:cubicBezTo>
                <a:cubicBezTo>
                  <a:pt x="10395626" y="1729005"/>
                  <a:pt x="10134855" y="1764511"/>
                  <a:pt x="10108581" y="1755539"/>
                </a:cubicBezTo>
                <a:cubicBezTo>
                  <a:pt x="10097710" y="1751827"/>
                  <a:pt x="10090487" y="1743317"/>
                  <a:pt x="10090584" y="1734322"/>
                </a:cubicBezTo>
                <a:cubicBezTo>
                  <a:pt x="10090755" y="1719650"/>
                  <a:pt x="10095554" y="1713801"/>
                  <a:pt x="10318153" y="1456073"/>
                </a:cubicBezTo>
                <a:lnTo>
                  <a:pt x="10388034" y="1374952"/>
                </a:lnTo>
                <a:cubicBezTo>
                  <a:pt x="10457476" y="1294177"/>
                  <a:pt x="10497706" y="1268473"/>
                  <a:pt x="10578337" y="1253306"/>
                </a:cubicBezTo>
                <a:cubicBezTo>
                  <a:pt x="10709139" y="1228705"/>
                  <a:pt x="10878505" y="1189622"/>
                  <a:pt x="11029165" y="1149267"/>
                </a:cubicBezTo>
                <a:cubicBezTo>
                  <a:pt x="11073398" y="1137420"/>
                  <a:pt x="11099322" y="1131128"/>
                  <a:pt x="11114767" y="1129632"/>
                </a:cubicBezTo>
                <a:close/>
                <a:moveTo>
                  <a:pt x="7714135" y="1105646"/>
                </a:moveTo>
                <a:lnTo>
                  <a:pt x="7774126" y="1122965"/>
                </a:lnTo>
                <a:cubicBezTo>
                  <a:pt x="7882793" y="1154338"/>
                  <a:pt x="8019936" y="1189371"/>
                  <a:pt x="8127208" y="1213153"/>
                </a:cubicBezTo>
                <a:cubicBezTo>
                  <a:pt x="8179239" y="1224693"/>
                  <a:pt x="8186781" y="1228164"/>
                  <a:pt x="8190821" y="1242474"/>
                </a:cubicBezTo>
                <a:cubicBezTo>
                  <a:pt x="8195204" y="1257889"/>
                  <a:pt x="8195743" y="1257453"/>
                  <a:pt x="8070401" y="1339403"/>
                </a:cubicBezTo>
                <a:lnTo>
                  <a:pt x="7885534" y="1461277"/>
                </a:lnTo>
                <a:cubicBezTo>
                  <a:pt x="7760928" y="1544157"/>
                  <a:pt x="7736785" y="1553588"/>
                  <a:pt x="7674959" y="1543508"/>
                </a:cubicBezTo>
                <a:cubicBezTo>
                  <a:pt x="7631326" y="1536392"/>
                  <a:pt x="7234023" y="1409332"/>
                  <a:pt x="7212181" y="1395510"/>
                </a:cubicBezTo>
                <a:cubicBezTo>
                  <a:pt x="7210834" y="1394658"/>
                  <a:pt x="7206795" y="1392200"/>
                  <a:pt x="7203195" y="1390050"/>
                </a:cubicBezTo>
                <a:cubicBezTo>
                  <a:pt x="7161251" y="1364987"/>
                  <a:pt x="7166148" y="1361330"/>
                  <a:pt x="7448467" y="1206057"/>
                </a:cubicBezTo>
                <a:cubicBezTo>
                  <a:pt x="7638770" y="1101396"/>
                  <a:pt x="7627750" y="1106100"/>
                  <a:pt x="7683528" y="1105806"/>
                </a:cubicBezTo>
                <a:lnTo>
                  <a:pt x="7714135" y="1105646"/>
                </a:lnTo>
                <a:close/>
                <a:moveTo>
                  <a:pt x="3534471" y="1044372"/>
                </a:moveTo>
                <a:cubicBezTo>
                  <a:pt x="3582829" y="1048073"/>
                  <a:pt x="3585916" y="1049607"/>
                  <a:pt x="3672447" y="1112946"/>
                </a:cubicBezTo>
                <a:cubicBezTo>
                  <a:pt x="3802785" y="1208342"/>
                  <a:pt x="3929962" y="1299533"/>
                  <a:pt x="4033805" y="1372037"/>
                </a:cubicBezTo>
                <a:cubicBezTo>
                  <a:pt x="4105181" y="1421871"/>
                  <a:pt x="4095901" y="1454333"/>
                  <a:pt x="3995730" y="1505277"/>
                </a:cubicBezTo>
                <a:cubicBezTo>
                  <a:pt x="3828738" y="1590191"/>
                  <a:pt x="3599260" y="1716354"/>
                  <a:pt x="3406851" y="1829058"/>
                </a:cubicBezTo>
                <a:cubicBezTo>
                  <a:pt x="3320687" y="1879517"/>
                  <a:pt x="3295076" y="1888942"/>
                  <a:pt x="3237191" y="1891474"/>
                </a:cubicBezTo>
                <a:cubicBezTo>
                  <a:pt x="3227886" y="1891880"/>
                  <a:pt x="3219881" y="1891896"/>
                  <a:pt x="3219391" y="1891505"/>
                </a:cubicBezTo>
                <a:cubicBezTo>
                  <a:pt x="3218901" y="1891116"/>
                  <a:pt x="3213269" y="1890295"/>
                  <a:pt x="3206853" y="1889683"/>
                </a:cubicBezTo>
                <a:cubicBezTo>
                  <a:pt x="3200463" y="1889069"/>
                  <a:pt x="3193313" y="1887755"/>
                  <a:pt x="3190987" y="1886766"/>
                </a:cubicBezTo>
                <a:cubicBezTo>
                  <a:pt x="3188661" y="1885775"/>
                  <a:pt x="3185110" y="1884416"/>
                  <a:pt x="3183102" y="1883746"/>
                </a:cubicBezTo>
                <a:cubicBezTo>
                  <a:pt x="3170859" y="1879683"/>
                  <a:pt x="3161041" y="1873766"/>
                  <a:pt x="3137364" y="1856216"/>
                </a:cubicBezTo>
                <a:cubicBezTo>
                  <a:pt x="3122795" y="1845399"/>
                  <a:pt x="3099288" y="1828244"/>
                  <a:pt x="3085161" y="1818094"/>
                </a:cubicBezTo>
                <a:cubicBezTo>
                  <a:pt x="3055802" y="1797002"/>
                  <a:pt x="2980338" y="1741773"/>
                  <a:pt x="2937023" y="1709643"/>
                </a:cubicBezTo>
                <a:lnTo>
                  <a:pt x="2852546" y="1647088"/>
                </a:lnTo>
                <a:cubicBezTo>
                  <a:pt x="2663396" y="1507123"/>
                  <a:pt x="2666750" y="1510192"/>
                  <a:pt x="2669566" y="1479251"/>
                </a:cubicBezTo>
                <a:cubicBezTo>
                  <a:pt x="2671378" y="1459328"/>
                  <a:pt x="2692240" y="1426064"/>
                  <a:pt x="2707544" y="1418704"/>
                </a:cubicBezTo>
                <a:cubicBezTo>
                  <a:pt x="2709454" y="1417783"/>
                  <a:pt x="2712833" y="1415269"/>
                  <a:pt x="2715061" y="1413118"/>
                </a:cubicBezTo>
                <a:cubicBezTo>
                  <a:pt x="2739326" y="1389616"/>
                  <a:pt x="3292553" y="1117978"/>
                  <a:pt x="3434079" y="1060072"/>
                </a:cubicBezTo>
                <a:cubicBezTo>
                  <a:pt x="3465152" y="1047361"/>
                  <a:pt x="3500754" y="1041791"/>
                  <a:pt x="3534471" y="1044372"/>
                </a:cubicBezTo>
                <a:close/>
                <a:moveTo>
                  <a:pt x="1758932" y="1029097"/>
                </a:moveTo>
                <a:cubicBezTo>
                  <a:pt x="1768101" y="1029481"/>
                  <a:pt x="1774019" y="1030461"/>
                  <a:pt x="1774019" y="1032175"/>
                </a:cubicBezTo>
                <a:cubicBezTo>
                  <a:pt x="1774019" y="1032394"/>
                  <a:pt x="1775894" y="1032863"/>
                  <a:pt x="1778186" y="1033215"/>
                </a:cubicBezTo>
                <a:cubicBezTo>
                  <a:pt x="1780476" y="1033567"/>
                  <a:pt x="1788739" y="1036235"/>
                  <a:pt x="1796550" y="1039142"/>
                </a:cubicBezTo>
                <a:cubicBezTo>
                  <a:pt x="1811093" y="1044560"/>
                  <a:pt x="1811295" y="1044706"/>
                  <a:pt x="1914813" y="1125141"/>
                </a:cubicBezTo>
                <a:lnTo>
                  <a:pt x="2024998" y="1210176"/>
                </a:lnTo>
                <a:lnTo>
                  <a:pt x="2124165" y="1286562"/>
                </a:lnTo>
                <a:lnTo>
                  <a:pt x="2230070" y="1367689"/>
                </a:lnTo>
                <a:cubicBezTo>
                  <a:pt x="2272158" y="1399803"/>
                  <a:pt x="2307271" y="1427865"/>
                  <a:pt x="2308100" y="1430048"/>
                </a:cubicBezTo>
                <a:cubicBezTo>
                  <a:pt x="2308928" y="1432232"/>
                  <a:pt x="2311300" y="1435559"/>
                  <a:pt x="2313369" y="1437440"/>
                </a:cubicBezTo>
                <a:cubicBezTo>
                  <a:pt x="2315441" y="1439323"/>
                  <a:pt x="2316276" y="1440861"/>
                  <a:pt x="2315231" y="1440861"/>
                </a:cubicBezTo>
                <a:cubicBezTo>
                  <a:pt x="2314182" y="1440861"/>
                  <a:pt x="2314413" y="1441962"/>
                  <a:pt x="2315740" y="1443305"/>
                </a:cubicBezTo>
                <a:cubicBezTo>
                  <a:pt x="2318235" y="1445831"/>
                  <a:pt x="2318607" y="1447999"/>
                  <a:pt x="2318864" y="1461568"/>
                </a:cubicBezTo>
                <a:cubicBezTo>
                  <a:pt x="2319021" y="1469777"/>
                  <a:pt x="2315038" y="1486740"/>
                  <a:pt x="2312059" y="1490539"/>
                </a:cubicBezTo>
                <a:cubicBezTo>
                  <a:pt x="2311141" y="1491710"/>
                  <a:pt x="2310192" y="1493721"/>
                  <a:pt x="2309944" y="1495010"/>
                </a:cubicBezTo>
                <a:cubicBezTo>
                  <a:pt x="2307320" y="1508812"/>
                  <a:pt x="2267604" y="1542410"/>
                  <a:pt x="2224896" y="1566958"/>
                </a:cubicBezTo>
                <a:cubicBezTo>
                  <a:pt x="2211804" y="1574485"/>
                  <a:pt x="2188582" y="1588121"/>
                  <a:pt x="2173295" y="1597260"/>
                </a:cubicBezTo>
                <a:lnTo>
                  <a:pt x="2138665" y="1617787"/>
                </a:lnTo>
                <a:cubicBezTo>
                  <a:pt x="2134906" y="1619938"/>
                  <a:pt x="2124045" y="1626496"/>
                  <a:pt x="2114530" y="1632365"/>
                </a:cubicBezTo>
                <a:cubicBezTo>
                  <a:pt x="2105012" y="1638232"/>
                  <a:pt x="2081773" y="1652308"/>
                  <a:pt x="2062880" y="1663645"/>
                </a:cubicBezTo>
                <a:cubicBezTo>
                  <a:pt x="2029314" y="1683787"/>
                  <a:pt x="1992586" y="1706491"/>
                  <a:pt x="1939426" y="1739970"/>
                </a:cubicBezTo>
                <a:lnTo>
                  <a:pt x="1904742" y="1761801"/>
                </a:lnTo>
                <a:cubicBezTo>
                  <a:pt x="1889105" y="1771627"/>
                  <a:pt x="1813201" y="1820210"/>
                  <a:pt x="1804626" y="1825881"/>
                </a:cubicBezTo>
                <a:cubicBezTo>
                  <a:pt x="1799912" y="1828997"/>
                  <a:pt x="1786086" y="1837994"/>
                  <a:pt x="1773904" y="1845874"/>
                </a:cubicBezTo>
                <a:cubicBezTo>
                  <a:pt x="1745789" y="1864057"/>
                  <a:pt x="1735897" y="1870585"/>
                  <a:pt x="1693480" y="1898922"/>
                </a:cubicBezTo>
                <a:lnTo>
                  <a:pt x="1591640" y="1967735"/>
                </a:lnTo>
                <a:cubicBezTo>
                  <a:pt x="1584071" y="1973111"/>
                  <a:pt x="1560340" y="1989376"/>
                  <a:pt x="1538905" y="2003902"/>
                </a:cubicBezTo>
                <a:cubicBezTo>
                  <a:pt x="1517469" y="2018407"/>
                  <a:pt x="1488878" y="2038113"/>
                  <a:pt x="1475370" y="2047693"/>
                </a:cubicBezTo>
                <a:cubicBezTo>
                  <a:pt x="1394237" y="2105208"/>
                  <a:pt x="1388057" y="2109470"/>
                  <a:pt x="1374516" y="2117289"/>
                </a:cubicBezTo>
                <a:cubicBezTo>
                  <a:pt x="1367993" y="2121043"/>
                  <a:pt x="1359909" y="2125285"/>
                  <a:pt x="1356544" y="2126693"/>
                </a:cubicBezTo>
                <a:cubicBezTo>
                  <a:pt x="1353180" y="2128120"/>
                  <a:pt x="1348773" y="2130427"/>
                  <a:pt x="1346750" y="2131854"/>
                </a:cubicBezTo>
                <a:cubicBezTo>
                  <a:pt x="1342117" y="2135079"/>
                  <a:pt x="1297690" y="2152166"/>
                  <a:pt x="1291422" y="2153124"/>
                </a:cubicBezTo>
                <a:cubicBezTo>
                  <a:pt x="1288856" y="2153515"/>
                  <a:pt x="1285103" y="2154355"/>
                  <a:pt x="1283082" y="2155000"/>
                </a:cubicBezTo>
                <a:cubicBezTo>
                  <a:pt x="1274652" y="2157679"/>
                  <a:pt x="1258962" y="2160435"/>
                  <a:pt x="1246354" y="2161432"/>
                </a:cubicBezTo>
                <a:cubicBezTo>
                  <a:pt x="1238947" y="2162038"/>
                  <a:pt x="1231786" y="2162723"/>
                  <a:pt x="1230438" y="2162977"/>
                </a:cubicBezTo>
                <a:cubicBezTo>
                  <a:pt x="1229092" y="2163231"/>
                  <a:pt x="1220828" y="2162762"/>
                  <a:pt x="1212074" y="2161921"/>
                </a:cubicBezTo>
                <a:cubicBezTo>
                  <a:pt x="1212070" y="2161888"/>
                  <a:pt x="1212066" y="2161856"/>
                  <a:pt x="1212062" y="2161823"/>
                </a:cubicBezTo>
                <a:cubicBezTo>
                  <a:pt x="1203308" y="2161002"/>
                  <a:pt x="1193943" y="2159516"/>
                  <a:pt x="1191249" y="2158539"/>
                </a:cubicBezTo>
                <a:cubicBezTo>
                  <a:pt x="1188556" y="2157561"/>
                  <a:pt x="1183597" y="2155900"/>
                  <a:pt x="1180231" y="2154824"/>
                </a:cubicBezTo>
                <a:cubicBezTo>
                  <a:pt x="1174978" y="2153163"/>
                  <a:pt x="1131808" y="2121297"/>
                  <a:pt x="1039404" y="2050918"/>
                </a:cubicBezTo>
                <a:lnTo>
                  <a:pt x="995330" y="2017567"/>
                </a:lnTo>
                <a:lnTo>
                  <a:pt x="952515" y="1985192"/>
                </a:lnTo>
                <a:lnTo>
                  <a:pt x="658051" y="1763379"/>
                </a:lnTo>
                <a:cubicBezTo>
                  <a:pt x="652982" y="1759594"/>
                  <a:pt x="648343" y="1754427"/>
                  <a:pt x="647738" y="1751899"/>
                </a:cubicBezTo>
                <a:cubicBezTo>
                  <a:pt x="647133" y="1749370"/>
                  <a:pt x="645620" y="1746291"/>
                  <a:pt x="644379" y="1745057"/>
                </a:cubicBezTo>
                <a:cubicBezTo>
                  <a:pt x="640823" y="1741522"/>
                  <a:pt x="637216" y="1725177"/>
                  <a:pt x="638190" y="1717009"/>
                </a:cubicBezTo>
                <a:cubicBezTo>
                  <a:pt x="639003" y="1710196"/>
                  <a:pt x="640135" y="1704290"/>
                  <a:pt x="643171" y="1691004"/>
                </a:cubicBezTo>
                <a:cubicBezTo>
                  <a:pt x="643785" y="1688316"/>
                  <a:pt x="645902" y="1684138"/>
                  <a:pt x="647874" y="1681718"/>
                </a:cubicBezTo>
                <a:cubicBezTo>
                  <a:pt x="649848" y="1679300"/>
                  <a:pt x="650872" y="1677320"/>
                  <a:pt x="650149" y="1677320"/>
                </a:cubicBezTo>
                <a:cubicBezTo>
                  <a:pt x="644946" y="1677320"/>
                  <a:pt x="675374" y="1637565"/>
                  <a:pt x="694008" y="1620026"/>
                </a:cubicBezTo>
                <a:cubicBezTo>
                  <a:pt x="722265" y="1593497"/>
                  <a:pt x="981151" y="1424449"/>
                  <a:pt x="1161878" y="1314583"/>
                </a:cubicBezTo>
                <a:cubicBezTo>
                  <a:pt x="1343611" y="1204108"/>
                  <a:pt x="1608937" y="1054905"/>
                  <a:pt x="1643020" y="1044055"/>
                </a:cubicBezTo>
                <a:cubicBezTo>
                  <a:pt x="1650428" y="1041692"/>
                  <a:pt x="1658346" y="1038984"/>
                  <a:pt x="1660614" y="1038036"/>
                </a:cubicBezTo>
                <a:cubicBezTo>
                  <a:pt x="1674653" y="1032167"/>
                  <a:pt x="1731424" y="1027947"/>
                  <a:pt x="1758932" y="1029097"/>
                </a:cubicBezTo>
                <a:close/>
                <a:moveTo>
                  <a:pt x="8879582" y="923630"/>
                </a:moveTo>
                <a:cubicBezTo>
                  <a:pt x="8899296" y="923758"/>
                  <a:pt x="8922205" y="925470"/>
                  <a:pt x="8950657" y="928230"/>
                </a:cubicBezTo>
                <a:cubicBezTo>
                  <a:pt x="9043165" y="937203"/>
                  <a:pt x="9163217" y="944569"/>
                  <a:pt x="9277540" y="948290"/>
                </a:cubicBezTo>
                <a:cubicBezTo>
                  <a:pt x="9357779" y="950899"/>
                  <a:pt x="9368284" y="953263"/>
                  <a:pt x="9368063" y="968656"/>
                </a:cubicBezTo>
                <a:cubicBezTo>
                  <a:pt x="9367917" y="978656"/>
                  <a:pt x="9364562" y="981616"/>
                  <a:pt x="9269558" y="1055582"/>
                </a:cubicBezTo>
                <a:lnTo>
                  <a:pt x="9095759" y="1190974"/>
                </a:lnTo>
                <a:cubicBezTo>
                  <a:pt x="8994241" y="1270125"/>
                  <a:pt x="8961260" y="1285123"/>
                  <a:pt x="8901710" y="1279237"/>
                </a:cubicBezTo>
                <a:lnTo>
                  <a:pt x="8901686" y="1279231"/>
                </a:lnTo>
                <a:cubicBezTo>
                  <a:pt x="8752790" y="1264514"/>
                  <a:pt x="8615059" y="1246683"/>
                  <a:pt x="8486901" y="1225540"/>
                </a:cubicBezTo>
                <a:cubicBezTo>
                  <a:pt x="8423091" y="1215011"/>
                  <a:pt x="8410065" y="1207361"/>
                  <a:pt x="8420325" y="1186388"/>
                </a:cubicBezTo>
                <a:cubicBezTo>
                  <a:pt x="8425075" y="1176682"/>
                  <a:pt x="8438272" y="1167716"/>
                  <a:pt x="8725072" y="979729"/>
                </a:cubicBezTo>
                <a:cubicBezTo>
                  <a:pt x="8790063" y="937125"/>
                  <a:pt x="8820442" y="923248"/>
                  <a:pt x="8879582" y="923630"/>
                </a:cubicBezTo>
                <a:close/>
                <a:moveTo>
                  <a:pt x="10041119" y="921725"/>
                </a:moveTo>
                <a:cubicBezTo>
                  <a:pt x="10084313" y="923079"/>
                  <a:pt x="10067720" y="943035"/>
                  <a:pt x="9997882" y="1008580"/>
                </a:cubicBezTo>
                <a:lnTo>
                  <a:pt x="9888382" y="1111486"/>
                </a:lnTo>
                <a:cubicBezTo>
                  <a:pt x="9719578" y="1270279"/>
                  <a:pt x="9732531" y="1258677"/>
                  <a:pt x="9708683" y="1272449"/>
                </a:cubicBezTo>
                <a:cubicBezTo>
                  <a:pt x="9692522" y="1281790"/>
                  <a:pt x="9668771" y="1291023"/>
                  <a:pt x="9644751" y="1297297"/>
                </a:cubicBezTo>
                <a:lnTo>
                  <a:pt x="9623937" y="1302736"/>
                </a:lnTo>
                <a:lnTo>
                  <a:pt x="9469678" y="1303193"/>
                </a:lnTo>
                <a:lnTo>
                  <a:pt x="9268896" y="1302053"/>
                </a:lnTo>
                <a:lnTo>
                  <a:pt x="9268896" y="1302063"/>
                </a:lnTo>
                <a:cubicBezTo>
                  <a:pt x="9097987" y="1296196"/>
                  <a:pt x="9079085" y="1291467"/>
                  <a:pt x="9103251" y="1260620"/>
                </a:cubicBezTo>
                <a:cubicBezTo>
                  <a:pt x="9115348" y="1245187"/>
                  <a:pt x="9451926" y="980259"/>
                  <a:pt x="9468896" y="972830"/>
                </a:cubicBezTo>
                <a:cubicBezTo>
                  <a:pt x="9507313" y="955998"/>
                  <a:pt x="9532533" y="951081"/>
                  <a:pt x="9589658" y="949294"/>
                </a:cubicBezTo>
                <a:cubicBezTo>
                  <a:pt x="9739216" y="944622"/>
                  <a:pt x="9849964" y="937852"/>
                  <a:pt x="9977754" y="925573"/>
                </a:cubicBezTo>
                <a:cubicBezTo>
                  <a:pt x="10005680" y="922890"/>
                  <a:pt x="10026721" y="921274"/>
                  <a:pt x="10041119" y="921725"/>
                </a:cubicBezTo>
                <a:close/>
                <a:moveTo>
                  <a:pt x="7050814" y="883653"/>
                </a:moveTo>
                <a:cubicBezTo>
                  <a:pt x="7089183" y="883291"/>
                  <a:pt x="7118162" y="898479"/>
                  <a:pt x="7174155" y="920465"/>
                </a:cubicBezTo>
                <a:cubicBezTo>
                  <a:pt x="7265683" y="956406"/>
                  <a:pt x="7350598" y="987494"/>
                  <a:pt x="7448393" y="1020863"/>
                </a:cubicBezTo>
                <a:cubicBezTo>
                  <a:pt x="7584632" y="1067351"/>
                  <a:pt x="7586027" y="1062969"/>
                  <a:pt x="7404319" y="1159914"/>
                </a:cubicBezTo>
                <a:lnTo>
                  <a:pt x="7156379" y="1293485"/>
                </a:lnTo>
                <a:cubicBezTo>
                  <a:pt x="7109978" y="1318743"/>
                  <a:pt x="7064460" y="1328723"/>
                  <a:pt x="7024793" y="1322344"/>
                </a:cubicBezTo>
                <a:cubicBezTo>
                  <a:pt x="7003221" y="1318874"/>
                  <a:pt x="6957604" y="1300998"/>
                  <a:pt x="6789731" y="1230185"/>
                </a:cubicBezTo>
                <a:cubicBezTo>
                  <a:pt x="6758586" y="1217052"/>
                  <a:pt x="6651829" y="1169747"/>
                  <a:pt x="6605576" y="1148583"/>
                </a:cubicBezTo>
                <a:cubicBezTo>
                  <a:pt x="6524553" y="1111523"/>
                  <a:pt x="6525777" y="1094311"/>
                  <a:pt x="6612211" y="1055586"/>
                </a:cubicBezTo>
                <a:cubicBezTo>
                  <a:pt x="6896841" y="928061"/>
                  <a:pt x="6986867" y="884258"/>
                  <a:pt x="7050814" y="883653"/>
                </a:cubicBezTo>
                <a:close/>
                <a:moveTo>
                  <a:pt x="12146368" y="868267"/>
                </a:moveTo>
                <a:cubicBezTo>
                  <a:pt x="12146859" y="867819"/>
                  <a:pt x="12147275" y="945289"/>
                  <a:pt x="12147275" y="1040421"/>
                </a:cubicBezTo>
                <a:lnTo>
                  <a:pt x="12147275" y="1213390"/>
                </a:lnTo>
                <a:lnTo>
                  <a:pt x="12108710" y="1229739"/>
                </a:lnTo>
                <a:lnTo>
                  <a:pt x="12055454" y="1252315"/>
                </a:lnTo>
                <a:cubicBezTo>
                  <a:pt x="12015102" y="1269419"/>
                  <a:pt x="11967306" y="1289063"/>
                  <a:pt x="11967306" y="1288546"/>
                </a:cubicBezTo>
                <a:cubicBezTo>
                  <a:pt x="11967306" y="1288228"/>
                  <a:pt x="11962899" y="1288943"/>
                  <a:pt x="11957511" y="1290136"/>
                </a:cubicBezTo>
                <a:cubicBezTo>
                  <a:pt x="11944535" y="1293013"/>
                  <a:pt x="11936870" y="1292783"/>
                  <a:pt x="11928767" y="1289270"/>
                </a:cubicBezTo>
                <a:cubicBezTo>
                  <a:pt x="11907757" y="1280169"/>
                  <a:pt x="11911185" y="1271814"/>
                  <a:pt x="11994240" y="1129086"/>
                </a:cubicBezTo>
                <a:lnTo>
                  <a:pt x="12106261" y="936528"/>
                </a:lnTo>
                <a:cubicBezTo>
                  <a:pt x="12127834" y="899433"/>
                  <a:pt x="12145880" y="868715"/>
                  <a:pt x="12146368" y="868267"/>
                </a:cubicBezTo>
                <a:close/>
                <a:moveTo>
                  <a:pt x="5804912" y="829930"/>
                </a:moveTo>
                <a:cubicBezTo>
                  <a:pt x="5833202" y="831787"/>
                  <a:pt x="5860063" y="840793"/>
                  <a:pt x="5888442" y="857143"/>
                </a:cubicBezTo>
                <a:cubicBezTo>
                  <a:pt x="5968118" y="903052"/>
                  <a:pt x="6132857" y="992129"/>
                  <a:pt x="6226661" y="1040042"/>
                </a:cubicBezTo>
                <a:cubicBezTo>
                  <a:pt x="6299481" y="1077241"/>
                  <a:pt x="6309104" y="1084769"/>
                  <a:pt x="6305773" y="1101983"/>
                </a:cubicBezTo>
                <a:cubicBezTo>
                  <a:pt x="6302224" y="1120404"/>
                  <a:pt x="6297645" y="1123466"/>
                  <a:pt x="6222988" y="1157484"/>
                </a:cubicBezTo>
                <a:cubicBezTo>
                  <a:pt x="6102593" y="1212326"/>
                  <a:pt x="5986653" y="1266784"/>
                  <a:pt x="5874068" y="1321374"/>
                </a:cubicBezTo>
                <a:cubicBezTo>
                  <a:pt x="5783447" y="1365310"/>
                  <a:pt x="5758496" y="1371783"/>
                  <a:pt x="5707713" y="1364547"/>
                </a:cubicBezTo>
                <a:lnTo>
                  <a:pt x="5698604" y="1362425"/>
                </a:lnTo>
                <a:lnTo>
                  <a:pt x="5219281" y="1064400"/>
                </a:lnTo>
                <a:lnTo>
                  <a:pt x="5217392" y="1057496"/>
                </a:lnTo>
                <a:cubicBezTo>
                  <a:pt x="5220732" y="1047168"/>
                  <a:pt x="5230183" y="1036885"/>
                  <a:pt x="5245646" y="1026969"/>
                </a:cubicBezTo>
                <a:cubicBezTo>
                  <a:pt x="5257595" y="1019309"/>
                  <a:pt x="5608474" y="883099"/>
                  <a:pt x="5712807" y="845617"/>
                </a:cubicBezTo>
                <a:cubicBezTo>
                  <a:pt x="5746903" y="833367"/>
                  <a:pt x="5776622" y="828074"/>
                  <a:pt x="5804912" y="829930"/>
                </a:cubicBezTo>
                <a:close/>
                <a:moveTo>
                  <a:pt x="8216097" y="819897"/>
                </a:moveTo>
                <a:cubicBezTo>
                  <a:pt x="8241096" y="820943"/>
                  <a:pt x="8273913" y="826476"/>
                  <a:pt x="8326251" y="836988"/>
                </a:cubicBezTo>
                <a:cubicBezTo>
                  <a:pt x="8425148" y="856850"/>
                  <a:pt x="8509672" y="871937"/>
                  <a:pt x="8593143" y="884630"/>
                </a:cubicBezTo>
                <a:cubicBezTo>
                  <a:pt x="8738172" y="906682"/>
                  <a:pt x="8738687" y="907749"/>
                  <a:pt x="8635577" y="974044"/>
                </a:cubicBezTo>
                <a:lnTo>
                  <a:pt x="8342167" y="1161486"/>
                </a:lnTo>
                <a:cubicBezTo>
                  <a:pt x="8316849" y="1174185"/>
                  <a:pt x="8268368" y="1182261"/>
                  <a:pt x="8238813" y="1178709"/>
                </a:cubicBezTo>
                <a:lnTo>
                  <a:pt x="8238813" y="1178707"/>
                </a:lnTo>
                <a:cubicBezTo>
                  <a:pt x="8191531" y="1173026"/>
                  <a:pt x="7837494" y="1086149"/>
                  <a:pt x="7791902" y="1069034"/>
                </a:cubicBezTo>
                <a:cubicBezTo>
                  <a:pt x="7766462" y="1059490"/>
                  <a:pt x="7762275" y="1042388"/>
                  <a:pt x="7781373" y="1026191"/>
                </a:cubicBezTo>
                <a:cubicBezTo>
                  <a:pt x="7788572" y="1020083"/>
                  <a:pt x="8139769" y="834352"/>
                  <a:pt x="8152845" y="829737"/>
                </a:cubicBezTo>
                <a:cubicBezTo>
                  <a:pt x="8173915" y="822296"/>
                  <a:pt x="8191097" y="818852"/>
                  <a:pt x="8216097" y="819897"/>
                </a:cubicBezTo>
                <a:close/>
                <a:moveTo>
                  <a:pt x="10773621" y="795100"/>
                </a:moveTo>
                <a:cubicBezTo>
                  <a:pt x="10805613" y="793592"/>
                  <a:pt x="10805269" y="809323"/>
                  <a:pt x="10774416" y="844031"/>
                </a:cubicBezTo>
                <a:lnTo>
                  <a:pt x="10621089" y="1016934"/>
                </a:lnTo>
                <a:cubicBezTo>
                  <a:pt x="10460219" y="1198425"/>
                  <a:pt x="10454734" y="1203394"/>
                  <a:pt x="10390974" y="1225450"/>
                </a:cubicBezTo>
                <a:cubicBezTo>
                  <a:pt x="10333971" y="1245179"/>
                  <a:pt x="9862477" y="1298311"/>
                  <a:pt x="9831895" y="1288451"/>
                </a:cubicBezTo>
                <a:lnTo>
                  <a:pt x="9831895" y="1288458"/>
                </a:lnTo>
                <a:cubicBezTo>
                  <a:pt x="9816762" y="1283579"/>
                  <a:pt x="9813383" y="1270946"/>
                  <a:pt x="9823201" y="1255936"/>
                </a:cubicBezTo>
                <a:cubicBezTo>
                  <a:pt x="9828785" y="1247389"/>
                  <a:pt x="10140950" y="947345"/>
                  <a:pt x="10155078" y="936964"/>
                </a:cubicBezTo>
                <a:cubicBezTo>
                  <a:pt x="10173737" y="923227"/>
                  <a:pt x="10210734" y="905413"/>
                  <a:pt x="10236004" y="897990"/>
                </a:cubicBezTo>
                <a:cubicBezTo>
                  <a:pt x="10250378" y="893772"/>
                  <a:pt x="10255960" y="892753"/>
                  <a:pt x="10330445" y="880759"/>
                </a:cubicBezTo>
                <a:cubicBezTo>
                  <a:pt x="10468103" y="858596"/>
                  <a:pt x="10616853" y="829440"/>
                  <a:pt x="10730783" y="802289"/>
                </a:cubicBezTo>
                <a:cubicBezTo>
                  <a:pt x="10748700" y="798020"/>
                  <a:pt x="10762957" y="795602"/>
                  <a:pt x="10773621" y="795100"/>
                </a:cubicBezTo>
                <a:close/>
                <a:moveTo>
                  <a:pt x="12085052" y="773902"/>
                </a:moveTo>
                <a:cubicBezTo>
                  <a:pt x="12099981" y="771285"/>
                  <a:pt x="12105111" y="775827"/>
                  <a:pt x="12107192" y="786343"/>
                </a:cubicBezTo>
                <a:cubicBezTo>
                  <a:pt x="12109151" y="796258"/>
                  <a:pt x="12102932" y="807873"/>
                  <a:pt x="12031508" y="927735"/>
                </a:cubicBezTo>
                <a:lnTo>
                  <a:pt x="11950019" y="1064582"/>
                </a:lnTo>
                <a:cubicBezTo>
                  <a:pt x="11797425" y="1321093"/>
                  <a:pt x="11804133" y="1311064"/>
                  <a:pt x="11761774" y="1346507"/>
                </a:cubicBezTo>
                <a:cubicBezTo>
                  <a:pt x="11739810" y="1364874"/>
                  <a:pt x="11703816" y="1388916"/>
                  <a:pt x="11694268" y="1391586"/>
                </a:cubicBezTo>
                <a:cubicBezTo>
                  <a:pt x="11692186" y="1392165"/>
                  <a:pt x="11688857" y="1393733"/>
                  <a:pt x="11686824" y="1395068"/>
                </a:cubicBezTo>
                <a:cubicBezTo>
                  <a:pt x="11684815" y="1396402"/>
                  <a:pt x="11675439" y="1400132"/>
                  <a:pt x="11666011" y="1403353"/>
                </a:cubicBezTo>
                <a:lnTo>
                  <a:pt x="11608470" y="1423259"/>
                </a:lnTo>
                <a:cubicBezTo>
                  <a:pt x="11451566" y="1477810"/>
                  <a:pt x="11271009" y="1533278"/>
                  <a:pt x="11121941" y="1572727"/>
                </a:cubicBezTo>
                <a:cubicBezTo>
                  <a:pt x="11094640" y="1579951"/>
                  <a:pt x="11071061" y="1582938"/>
                  <a:pt x="11068391" y="1579505"/>
                </a:cubicBezTo>
                <a:cubicBezTo>
                  <a:pt x="11068399" y="1579503"/>
                  <a:pt x="11068408" y="1579501"/>
                  <a:pt x="11068416" y="1579499"/>
                </a:cubicBezTo>
                <a:cubicBezTo>
                  <a:pt x="11067657" y="1578508"/>
                  <a:pt x="11066261" y="1578074"/>
                  <a:pt x="11065330" y="1578535"/>
                </a:cubicBezTo>
                <a:cubicBezTo>
                  <a:pt x="11059209" y="1581550"/>
                  <a:pt x="11050835" y="1569748"/>
                  <a:pt x="11050908" y="1558214"/>
                </a:cubicBezTo>
                <a:cubicBezTo>
                  <a:pt x="11050957" y="1545858"/>
                  <a:pt x="11051888" y="1544404"/>
                  <a:pt x="11124904" y="1439909"/>
                </a:cubicBezTo>
                <a:cubicBezTo>
                  <a:pt x="11312267" y="1171826"/>
                  <a:pt x="11372429" y="1087274"/>
                  <a:pt x="11382663" y="1077616"/>
                </a:cubicBezTo>
                <a:cubicBezTo>
                  <a:pt x="11409695" y="1052147"/>
                  <a:pt x="11443902" y="1028355"/>
                  <a:pt x="11475048" y="1013349"/>
                </a:cubicBezTo>
                <a:cubicBezTo>
                  <a:pt x="11481316" y="1010326"/>
                  <a:pt x="11478868" y="1011225"/>
                  <a:pt x="11552177" y="984845"/>
                </a:cubicBezTo>
                <a:cubicBezTo>
                  <a:pt x="11707342" y="928992"/>
                  <a:pt x="11849751" y="872146"/>
                  <a:pt x="12004109" y="804412"/>
                </a:cubicBezTo>
                <a:cubicBezTo>
                  <a:pt x="12045392" y="786294"/>
                  <a:pt x="12070122" y="776518"/>
                  <a:pt x="12085052" y="773902"/>
                </a:cubicBezTo>
                <a:close/>
                <a:moveTo>
                  <a:pt x="4417042" y="692987"/>
                </a:moveTo>
                <a:cubicBezTo>
                  <a:pt x="4433276" y="693459"/>
                  <a:pt x="4449522" y="694972"/>
                  <a:pt x="4459928" y="697353"/>
                </a:cubicBezTo>
                <a:cubicBezTo>
                  <a:pt x="4465095" y="698537"/>
                  <a:pt x="4490731" y="708254"/>
                  <a:pt x="4499251" y="712273"/>
                </a:cubicBezTo>
                <a:cubicBezTo>
                  <a:pt x="4503194" y="714120"/>
                  <a:pt x="4555814" y="749974"/>
                  <a:pt x="4561544" y="754709"/>
                </a:cubicBezTo>
                <a:cubicBezTo>
                  <a:pt x="4563600" y="756412"/>
                  <a:pt x="4636568" y="807177"/>
                  <a:pt x="4674177" y="833072"/>
                </a:cubicBezTo>
                <a:cubicBezTo>
                  <a:pt x="4735783" y="875499"/>
                  <a:pt x="4820479" y="932536"/>
                  <a:pt x="4873734" y="967487"/>
                </a:cubicBezTo>
                <a:cubicBezTo>
                  <a:pt x="4984948" y="1040466"/>
                  <a:pt x="4981765" y="1050241"/>
                  <a:pt x="4824764" y="1117116"/>
                </a:cubicBezTo>
                <a:cubicBezTo>
                  <a:pt x="4676258" y="1180380"/>
                  <a:pt x="4502533" y="1258100"/>
                  <a:pt x="4382798" y="1314860"/>
                </a:cubicBezTo>
                <a:cubicBezTo>
                  <a:pt x="4309904" y="1349412"/>
                  <a:pt x="4269454" y="1357727"/>
                  <a:pt x="4221193" y="1348073"/>
                </a:cubicBezTo>
                <a:lnTo>
                  <a:pt x="4221193" y="1348055"/>
                </a:lnTo>
                <a:cubicBezTo>
                  <a:pt x="4209466" y="1345709"/>
                  <a:pt x="4205058" y="1344493"/>
                  <a:pt x="4192423" y="1340114"/>
                </a:cubicBezTo>
                <a:cubicBezTo>
                  <a:pt x="4179225" y="1335540"/>
                  <a:pt x="3951828" y="1175022"/>
                  <a:pt x="3776291" y="1046382"/>
                </a:cubicBezTo>
                <a:cubicBezTo>
                  <a:pt x="3654597" y="957185"/>
                  <a:pt x="3661061" y="952047"/>
                  <a:pt x="4098766" y="790438"/>
                </a:cubicBezTo>
                <a:cubicBezTo>
                  <a:pt x="4246634" y="735840"/>
                  <a:pt x="4355472" y="698076"/>
                  <a:pt x="4374228" y="694858"/>
                </a:cubicBezTo>
                <a:cubicBezTo>
                  <a:pt x="4384586" y="693081"/>
                  <a:pt x="4400808" y="692514"/>
                  <a:pt x="4417042" y="692987"/>
                </a:cubicBezTo>
                <a:close/>
                <a:moveTo>
                  <a:pt x="7606155" y="651644"/>
                </a:moveTo>
                <a:cubicBezTo>
                  <a:pt x="7636296" y="652850"/>
                  <a:pt x="7629465" y="651145"/>
                  <a:pt x="7723881" y="680941"/>
                </a:cubicBezTo>
                <a:cubicBezTo>
                  <a:pt x="7820084" y="711299"/>
                  <a:pt x="7934163" y="744198"/>
                  <a:pt x="8016459" y="765317"/>
                </a:cubicBezTo>
                <a:cubicBezTo>
                  <a:pt x="8106468" y="788417"/>
                  <a:pt x="8103898" y="795128"/>
                  <a:pt x="7980711" y="858244"/>
                </a:cubicBezTo>
                <a:lnTo>
                  <a:pt x="7804561" y="949249"/>
                </a:lnTo>
                <a:cubicBezTo>
                  <a:pt x="7682476" y="1012737"/>
                  <a:pt x="7668274" y="1017429"/>
                  <a:pt x="7613280" y="1012432"/>
                </a:cubicBezTo>
                <a:lnTo>
                  <a:pt x="7613280" y="1012430"/>
                </a:lnTo>
                <a:cubicBezTo>
                  <a:pt x="7592466" y="1010537"/>
                  <a:pt x="7485979" y="975858"/>
                  <a:pt x="7352925" y="927643"/>
                </a:cubicBezTo>
                <a:cubicBezTo>
                  <a:pt x="7104347" y="837555"/>
                  <a:pt x="7105816" y="839412"/>
                  <a:pt x="7238210" y="783578"/>
                </a:cubicBezTo>
                <a:cubicBezTo>
                  <a:pt x="7569744" y="643758"/>
                  <a:pt x="7553633" y="649540"/>
                  <a:pt x="7606155" y="651644"/>
                </a:cubicBezTo>
                <a:close/>
                <a:moveTo>
                  <a:pt x="6459840" y="608404"/>
                </a:moveTo>
                <a:cubicBezTo>
                  <a:pt x="6480968" y="612086"/>
                  <a:pt x="6502699" y="619763"/>
                  <a:pt x="6526535" y="631697"/>
                </a:cubicBezTo>
                <a:cubicBezTo>
                  <a:pt x="6640149" y="688585"/>
                  <a:pt x="6748473" y="739955"/>
                  <a:pt x="6852194" y="786118"/>
                </a:cubicBezTo>
                <a:cubicBezTo>
                  <a:pt x="6921122" y="816797"/>
                  <a:pt x="6926875" y="820603"/>
                  <a:pt x="6926875" y="835510"/>
                </a:cubicBezTo>
                <a:cubicBezTo>
                  <a:pt x="6926875" y="849073"/>
                  <a:pt x="6919848" y="853630"/>
                  <a:pt x="6860691" y="878470"/>
                </a:cubicBezTo>
                <a:lnTo>
                  <a:pt x="6552467" y="1010328"/>
                </a:lnTo>
                <a:cubicBezTo>
                  <a:pt x="6516889" y="1025849"/>
                  <a:pt x="6482731" y="1039832"/>
                  <a:pt x="6476561" y="1041402"/>
                </a:cubicBezTo>
                <a:cubicBezTo>
                  <a:pt x="6465567" y="1044196"/>
                  <a:pt x="6415102" y="1047390"/>
                  <a:pt x="6412702" y="1045445"/>
                </a:cubicBezTo>
                <a:cubicBezTo>
                  <a:pt x="6412694" y="1045442"/>
                  <a:pt x="6412686" y="1045440"/>
                  <a:pt x="6412678" y="1045437"/>
                </a:cubicBezTo>
                <a:cubicBezTo>
                  <a:pt x="6412017" y="1044894"/>
                  <a:pt x="6406778" y="1043942"/>
                  <a:pt x="6401071" y="1043318"/>
                </a:cubicBezTo>
                <a:cubicBezTo>
                  <a:pt x="6379108" y="1040923"/>
                  <a:pt x="6365005" y="1034544"/>
                  <a:pt x="6244951" y="972713"/>
                </a:cubicBezTo>
                <a:cubicBezTo>
                  <a:pt x="5885209" y="787439"/>
                  <a:pt x="5881562" y="783611"/>
                  <a:pt x="6019195" y="735518"/>
                </a:cubicBezTo>
                <a:cubicBezTo>
                  <a:pt x="6185109" y="677529"/>
                  <a:pt x="6380112" y="612226"/>
                  <a:pt x="6396763" y="609082"/>
                </a:cubicBezTo>
                <a:cubicBezTo>
                  <a:pt x="6418187" y="605036"/>
                  <a:pt x="6438712" y="604722"/>
                  <a:pt x="6459840" y="608404"/>
                </a:cubicBezTo>
                <a:close/>
                <a:moveTo>
                  <a:pt x="9808446" y="601647"/>
                </a:moveTo>
                <a:cubicBezTo>
                  <a:pt x="9844064" y="604924"/>
                  <a:pt x="9813983" y="628603"/>
                  <a:pt x="9693330" y="724026"/>
                </a:cubicBezTo>
                <a:cubicBezTo>
                  <a:pt x="9446123" y="919542"/>
                  <a:pt x="9469825" y="909010"/>
                  <a:pt x="9289808" y="903235"/>
                </a:cubicBezTo>
                <a:lnTo>
                  <a:pt x="9289808" y="903237"/>
                </a:lnTo>
                <a:cubicBezTo>
                  <a:pt x="9092625" y="896913"/>
                  <a:pt x="8935501" y="884311"/>
                  <a:pt x="8923674" y="873876"/>
                </a:cubicBezTo>
                <a:cubicBezTo>
                  <a:pt x="8908738" y="860697"/>
                  <a:pt x="8914835" y="855171"/>
                  <a:pt x="9021299" y="785267"/>
                </a:cubicBezTo>
                <a:lnTo>
                  <a:pt x="9181654" y="679834"/>
                </a:lnTo>
                <a:cubicBezTo>
                  <a:pt x="9287211" y="610273"/>
                  <a:pt x="9272594" y="613811"/>
                  <a:pt x="9462430" y="611900"/>
                </a:cubicBezTo>
                <a:cubicBezTo>
                  <a:pt x="9599599" y="610517"/>
                  <a:pt x="9662797" y="608633"/>
                  <a:pt x="9751851" y="603268"/>
                </a:cubicBezTo>
                <a:cubicBezTo>
                  <a:pt x="9777402" y="601729"/>
                  <a:pt x="9796574" y="600554"/>
                  <a:pt x="9808446" y="601647"/>
                </a:cubicBezTo>
                <a:close/>
                <a:moveTo>
                  <a:pt x="8708082" y="561359"/>
                </a:moveTo>
                <a:cubicBezTo>
                  <a:pt x="8725324" y="561650"/>
                  <a:pt x="8744122" y="564311"/>
                  <a:pt x="8769489" y="567762"/>
                </a:cubicBezTo>
                <a:cubicBezTo>
                  <a:pt x="8854674" y="579355"/>
                  <a:pt x="8974654" y="591500"/>
                  <a:pt x="9070662" y="598246"/>
                </a:cubicBezTo>
                <a:lnTo>
                  <a:pt x="9142184" y="603329"/>
                </a:lnTo>
                <a:cubicBezTo>
                  <a:pt x="9187703" y="606692"/>
                  <a:pt x="9185989" y="621086"/>
                  <a:pt x="9136283" y="653438"/>
                </a:cubicBezTo>
                <a:cubicBezTo>
                  <a:pt x="9005652" y="738452"/>
                  <a:pt x="8843338" y="840565"/>
                  <a:pt x="8831706" y="845034"/>
                </a:cubicBezTo>
                <a:cubicBezTo>
                  <a:pt x="8790546" y="860858"/>
                  <a:pt x="8756463" y="862887"/>
                  <a:pt x="8691135" y="853407"/>
                </a:cubicBezTo>
                <a:lnTo>
                  <a:pt x="8691110" y="853407"/>
                </a:lnTo>
                <a:cubicBezTo>
                  <a:pt x="8497234" y="825279"/>
                  <a:pt x="8317803" y="792207"/>
                  <a:pt x="8299831" y="781291"/>
                </a:cubicBezTo>
                <a:cubicBezTo>
                  <a:pt x="8272065" y="764431"/>
                  <a:pt x="8271330" y="764979"/>
                  <a:pt x="8459502" y="665252"/>
                </a:cubicBezTo>
                <a:cubicBezTo>
                  <a:pt x="8618627" y="580921"/>
                  <a:pt x="8656356" y="560483"/>
                  <a:pt x="8708082" y="561359"/>
                </a:cubicBezTo>
                <a:close/>
                <a:moveTo>
                  <a:pt x="11557825" y="555880"/>
                </a:moveTo>
                <a:cubicBezTo>
                  <a:pt x="11566863" y="557526"/>
                  <a:pt x="11568840" y="563623"/>
                  <a:pt x="11561751" y="573805"/>
                </a:cubicBezTo>
                <a:cubicBezTo>
                  <a:pt x="11557172" y="580409"/>
                  <a:pt x="11348825" y="868300"/>
                  <a:pt x="11284427" y="956997"/>
                </a:cubicBezTo>
                <a:cubicBezTo>
                  <a:pt x="11242386" y="1014918"/>
                  <a:pt x="11200638" y="1042090"/>
                  <a:pt x="11115894" y="1066637"/>
                </a:cubicBezTo>
                <a:cubicBezTo>
                  <a:pt x="10914719" y="1124918"/>
                  <a:pt x="10618616" y="1193555"/>
                  <a:pt x="10590016" y="1188540"/>
                </a:cubicBezTo>
                <a:lnTo>
                  <a:pt x="10590016" y="1188554"/>
                </a:lnTo>
                <a:cubicBezTo>
                  <a:pt x="10566167" y="1184376"/>
                  <a:pt x="10567538" y="1168004"/>
                  <a:pt x="10594276" y="1137260"/>
                </a:cubicBezTo>
                <a:lnTo>
                  <a:pt x="10875690" y="812365"/>
                </a:lnTo>
                <a:cubicBezTo>
                  <a:pt x="10904632" y="778353"/>
                  <a:pt x="10964695" y="743249"/>
                  <a:pt x="11022139" y="726773"/>
                </a:cubicBezTo>
                <a:cubicBezTo>
                  <a:pt x="11154727" y="688753"/>
                  <a:pt x="11316945" y="635940"/>
                  <a:pt x="11440842" y="590465"/>
                </a:cubicBezTo>
                <a:lnTo>
                  <a:pt x="11511531" y="564660"/>
                </a:lnTo>
                <a:cubicBezTo>
                  <a:pt x="11532687" y="557039"/>
                  <a:pt x="11548787" y="554234"/>
                  <a:pt x="11557825" y="555880"/>
                </a:cubicBezTo>
                <a:close/>
                <a:moveTo>
                  <a:pt x="2816324" y="527264"/>
                </a:moveTo>
                <a:cubicBezTo>
                  <a:pt x="2837305" y="525452"/>
                  <a:pt x="2858032" y="525686"/>
                  <a:pt x="2871769" y="528548"/>
                </a:cubicBezTo>
                <a:cubicBezTo>
                  <a:pt x="2918242" y="538223"/>
                  <a:pt x="2912831" y="534794"/>
                  <a:pt x="3050220" y="641541"/>
                </a:cubicBezTo>
                <a:lnTo>
                  <a:pt x="3319487" y="849294"/>
                </a:lnTo>
                <a:cubicBezTo>
                  <a:pt x="3400290" y="910872"/>
                  <a:pt x="3404330" y="914928"/>
                  <a:pt x="3404012" y="934558"/>
                </a:cubicBezTo>
                <a:cubicBezTo>
                  <a:pt x="3403546" y="964131"/>
                  <a:pt x="3382244" y="982750"/>
                  <a:pt x="3316084" y="1011396"/>
                </a:cubicBezTo>
                <a:cubicBezTo>
                  <a:pt x="3174435" y="1072740"/>
                  <a:pt x="2957394" y="1174760"/>
                  <a:pt x="2810824" y="1248904"/>
                </a:cubicBezTo>
                <a:lnTo>
                  <a:pt x="2661168" y="1325652"/>
                </a:lnTo>
                <a:cubicBezTo>
                  <a:pt x="2641359" y="1336091"/>
                  <a:pt x="2607472" y="1350292"/>
                  <a:pt x="2598265" y="1352020"/>
                </a:cubicBezTo>
                <a:cubicBezTo>
                  <a:pt x="2595987" y="1352444"/>
                  <a:pt x="2585777" y="1354567"/>
                  <a:pt x="2575542" y="1356737"/>
                </a:cubicBezTo>
                <a:cubicBezTo>
                  <a:pt x="2558206" y="1360415"/>
                  <a:pt x="2530390" y="1362426"/>
                  <a:pt x="2513324" y="1361238"/>
                </a:cubicBezTo>
                <a:lnTo>
                  <a:pt x="2513324" y="1361244"/>
                </a:lnTo>
                <a:cubicBezTo>
                  <a:pt x="2499979" y="1360315"/>
                  <a:pt x="2477698" y="1356311"/>
                  <a:pt x="2476375" y="1354608"/>
                </a:cubicBezTo>
                <a:cubicBezTo>
                  <a:pt x="2475665" y="1353686"/>
                  <a:pt x="2473119" y="1352931"/>
                  <a:pt x="2470719" y="1352931"/>
                </a:cubicBezTo>
                <a:cubicBezTo>
                  <a:pt x="2468295" y="1352931"/>
                  <a:pt x="2464401" y="1351222"/>
                  <a:pt x="2462027" y="1349131"/>
                </a:cubicBezTo>
                <a:cubicBezTo>
                  <a:pt x="2459652" y="1347041"/>
                  <a:pt x="2455734" y="1345062"/>
                  <a:pt x="2453334" y="1344732"/>
                </a:cubicBezTo>
                <a:cubicBezTo>
                  <a:pt x="2450910" y="1344403"/>
                  <a:pt x="2424853" y="1325556"/>
                  <a:pt x="2395426" y="1302849"/>
                </a:cubicBezTo>
                <a:lnTo>
                  <a:pt x="2333355" y="1255246"/>
                </a:lnTo>
                <a:cubicBezTo>
                  <a:pt x="2328653" y="1251766"/>
                  <a:pt x="2312102" y="1239117"/>
                  <a:pt x="2296602" y="1227133"/>
                </a:cubicBezTo>
                <a:lnTo>
                  <a:pt x="2206251" y="1157439"/>
                </a:lnTo>
                <a:lnTo>
                  <a:pt x="2125497" y="1095193"/>
                </a:lnTo>
                <a:cubicBezTo>
                  <a:pt x="2009974" y="1006145"/>
                  <a:pt x="1963623" y="969372"/>
                  <a:pt x="1963623" y="966772"/>
                </a:cubicBezTo>
                <a:cubicBezTo>
                  <a:pt x="1963623" y="965522"/>
                  <a:pt x="1961531" y="962989"/>
                  <a:pt x="1958977" y="961143"/>
                </a:cubicBezTo>
                <a:cubicBezTo>
                  <a:pt x="1936857" y="945160"/>
                  <a:pt x="1951238" y="899191"/>
                  <a:pt x="1987217" y="870871"/>
                </a:cubicBezTo>
                <a:cubicBezTo>
                  <a:pt x="2029242" y="837793"/>
                  <a:pt x="2545817" y="615260"/>
                  <a:pt x="2759355" y="538254"/>
                </a:cubicBezTo>
                <a:cubicBezTo>
                  <a:pt x="2774108" y="532933"/>
                  <a:pt x="2795343" y="529075"/>
                  <a:pt x="2816324" y="527264"/>
                </a:cubicBezTo>
                <a:close/>
                <a:moveTo>
                  <a:pt x="10479861" y="512310"/>
                </a:moveTo>
                <a:cubicBezTo>
                  <a:pt x="10524084" y="508776"/>
                  <a:pt x="10502603" y="530360"/>
                  <a:pt x="10416511" y="612582"/>
                </a:cubicBezTo>
                <a:cubicBezTo>
                  <a:pt x="10170823" y="847216"/>
                  <a:pt x="10176993" y="842172"/>
                  <a:pt x="10112401" y="861565"/>
                </a:cubicBezTo>
                <a:cubicBezTo>
                  <a:pt x="10066907" y="875225"/>
                  <a:pt x="9827952" y="895525"/>
                  <a:pt x="9635054" y="902121"/>
                </a:cubicBezTo>
                <a:cubicBezTo>
                  <a:pt x="9620926" y="902604"/>
                  <a:pt x="9605255" y="902199"/>
                  <a:pt x="9600260" y="901220"/>
                </a:cubicBezTo>
                <a:lnTo>
                  <a:pt x="9600260" y="901224"/>
                </a:lnTo>
                <a:cubicBezTo>
                  <a:pt x="9559736" y="893289"/>
                  <a:pt x="9557925" y="895240"/>
                  <a:pt x="9750553" y="740704"/>
                </a:cubicBezTo>
                <a:lnTo>
                  <a:pt x="9910517" y="612359"/>
                </a:lnTo>
                <a:lnTo>
                  <a:pt x="9932554" y="603585"/>
                </a:lnTo>
                <a:cubicBezTo>
                  <a:pt x="9969479" y="588888"/>
                  <a:pt x="9987133" y="584823"/>
                  <a:pt x="10041514" y="578526"/>
                </a:cubicBezTo>
                <a:cubicBezTo>
                  <a:pt x="10164433" y="564288"/>
                  <a:pt x="10298246" y="544287"/>
                  <a:pt x="10413695" y="522902"/>
                </a:cubicBezTo>
                <a:cubicBezTo>
                  <a:pt x="10443078" y="517458"/>
                  <a:pt x="10465119" y="513489"/>
                  <a:pt x="10479861" y="512310"/>
                </a:cubicBezTo>
                <a:close/>
                <a:moveTo>
                  <a:pt x="5170313" y="451932"/>
                </a:moveTo>
                <a:cubicBezTo>
                  <a:pt x="5211333" y="451245"/>
                  <a:pt x="5256977" y="467275"/>
                  <a:pt x="5305953" y="499718"/>
                </a:cubicBezTo>
                <a:cubicBezTo>
                  <a:pt x="5373216" y="544275"/>
                  <a:pt x="5520791" y="638065"/>
                  <a:pt x="5596108" y="684129"/>
                </a:cubicBezTo>
                <a:cubicBezTo>
                  <a:pt x="5688125" y="740411"/>
                  <a:pt x="5690377" y="742213"/>
                  <a:pt x="5690377" y="759712"/>
                </a:cubicBezTo>
                <a:cubicBezTo>
                  <a:pt x="5690377" y="766273"/>
                  <a:pt x="5681734" y="782049"/>
                  <a:pt x="5678134" y="782049"/>
                </a:cubicBezTo>
                <a:cubicBezTo>
                  <a:pt x="5677303" y="782049"/>
                  <a:pt x="5674218" y="783817"/>
                  <a:pt x="5671328" y="785979"/>
                </a:cubicBezTo>
                <a:cubicBezTo>
                  <a:pt x="5668414" y="788139"/>
                  <a:pt x="5638175" y="799910"/>
                  <a:pt x="5604140" y="812132"/>
                </a:cubicBezTo>
                <a:cubicBezTo>
                  <a:pt x="5480120" y="856655"/>
                  <a:pt x="5297850" y="925008"/>
                  <a:pt x="5219250" y="956453"/>
                </a:cubicBezTo>
                <a:cubicBezTo>
                  <a:pt x="5153654" y="982697"/>
                  <a:pt x="5116386" y="988890"/>
                  <a:pt x="5073341" y="980689"/>
                </a:cubicBezTo>
                <a:lnTo>
                  <a:pt x="5073390" y="980701"/>
                </a:lnTo>
                <a:cubicBezTo>
                  <a:pt x="5040702" y="974474"/>
                  <a:pt x="5038939" y="973454"/>
                  <a:pt x="4898318" y="879895"/>
                </a:cubicBezTo>
                <a:cubicBezTo>
                  <a:pt x="4702188" y="749304"/>
                  <a:pt x="4594207" y="672904"/>
                  <a:pt x="4592003" y="662797"/>
                </a:cubicBezTo>
                <a:cubicBezTo>
                  <a:pt x="4591881" y="662259"/>
                  <a:pt x="4590902" y="659305"/>
                  <a:pt x="4589824" y="656234"/>
                </a:cubicBezTo>
                <a:cubicBezTo>
                  <a:pt x="4585172" y="643048"/>
                  <a:pt x="4594500" y="626781"/>
                  <a:pt x="4613110" y="615632"/>
                </a:cubicBezTo>
                <a:cubicBezTo>
                  <a:pt x="4628389" y="606469"/>
                  <a:pt x="4861712" y="534767"/>
                  <a:pt x="5047631" y="482090"/>
                </a:cubicBezTo>
                <a:lnTo>
                  <a:pt x="5130882" y="458202"/>
                </a:lnTo>
                <a:cubicBezTo>
                  <a:pt x="5143480" y="454247"/>
                  <a:pt x="5156640" y="452160"/>
                  <a:pt x="5170313" y="451932"/>
                </a:cubicBezTo>
                <a:close/>
                <a:moveTo>
                  <a:pt x="982433" y="449374"/>
                </a:moveTo>
                <a:cubicBezTo>
                  <a:pt x="1007558" y="449497"/>
                  <a:pt x="1038178" y="455225"/>
                  <a:pt x="1055460" y="463039"/>
                </a:cubicBezTo>
                <a:cubicBezTo>
                  <a:pt x="1067508" y="468486"/>
                  <a:pt x="1173289" y="549575"/>
                  <a:pt x="1551758" y="843494"/>
                </a:cubicBezTo>
                <a:cubicBezTo>
                  <a:pt x="1565548" y="854203"/>
                  <a:pt x="1577527" y="864787"/>
                  <a:pt x="1578378" y="867012"/>
                </a:cubicBezTo>
                <a:cubicBezTo>
                  <a:pt x="1579231" y="869237"/>
                  <a:pt x="1581121" y="872247"/>
                  <a:pt x="1582583" y="873700"/>
                </a:cubicBezTo>
                <a:cubicBezTo>
                  <a:pt x="1588237" y="879328"/>
                  <a:pt x="1589614" y="911147"/>
                  <a:pt x="1584527" y="918594"/>
                </a:cubicBezTo>
                <a:cubicBezTo>
                  <a:pt x="1582827" y="921082"/>
                  <a:pt x="1580986" y="924979"/>
                  <a:pt x="1580437" y="927250"/>
                </a:cubicBezTo>
                <a:cubicBezTo>
                  <a:pt x="1575847" y="946288"/>
                  <a:pt x="1545197" y="969423"/>
                  <a:pt x="1472816" y="1008487"/>
                </a:cubicBezTo>
                <a:cubicBezTo>
                  <a:pt x="1173603" y="1169972"/>
                  <a:pt x="935798" y="1313754"/>
                  <a:pt x="639082" y="1512573"/>
                </a:cubicBezTo>
                <a:cubicBezTo>
                  <a:pt x="616862" y="1527464"/>
                  <a:pt x="595926" y="1540787"/>
                  <a:pt x="592560" y="1542183"/>
                </a:cubicBezTo>
                <a:cubicBezTo>
                  <a:pt x="589193" y="1543579"/>
                  <a:pt x="582030" y="1546826"/>
                  <a:pt x="576643" y="1549397"/>
                </a:cubicBezTo>
                <a:cubicBezTo>
                  <a:pt x="567748" y="1553643"/>
                  <a:pt x="539208" y="1564823"/>
                  <a:pt x="536243" y="1565222"/>
                </a:cubicBezTo>
                <a:cubicBezTo>
                  <a:pt x="535569" y="1565314"/>
                  <a:pt x="531713" y="1566491"/>
                  <a:pt x="527672" y="1567842"/>
                </a:cubicBezTo>
                <a:cubicBezTo>
                  <a:pt x="523633" y="1569191"/>
                  <a:pt x="518595" y="1570575"/>
                  <a:pt x="516480" y="1570919"/>
                </a:cubicBezTo>
                <a:cubicBezTo>
                  <a:pt x="514364" y="1571263"/>
                  <a:pt x="506652" y="1573042"/>
                  <a:pt x="499340" y="1574874"/>
                </a:cubicBezTo>
                <a:cubicBezTo>
                  <a:pt x="484181" y="1578672"/>
                  <a:pt x="432049" y="1580764"/>
                  <a:pt x="429654" y="1577669"/>
                </a:cubicBezTo>
                <a:cubicBezTo>
                  <a:pt x="429661" y="1577667"/>
                  <a:pt x="429667" y="1577664"/>
                  <a:pt x="429674" y="1577662"/>
                </a:cubicBezTo>
                <a:cubicBezTo>
                  <a:pt x="428856" y="1576606"/>
                  <a:pt x="427113" y="1576272"/>
                  <a:pt x="425800" y="1576919"/>
                </a:cubicBezTo>
                <a:cubicBezTo>
                  <a:pt x="424488" y="1577568"/>
                  <a:pt x="420746" y="1576702"/>
                  <a:pt x="417485" y="1574995"/>
                </a:cubicBezTo>
                <a:cubicBezTo>
                  <a:pt x="414226" y="1573290"/>
                  <a:pt x="409277" y="1571894"/>
                  <a:pt x="406491" y="1571894"/>
                </a:cubicBezTo>
                <a:cubicBezTo>
                  <a:pt x="403487" y="1571894"/>
                  <a:pt x="392728" y="1565287"/>
                  <a:pt x="380081" y="1555672"/>
                </a:cubicBezTo>
                <a:cubicBezTo>
                  <a:pt x="349743" y="1532623"/>
                  <a:pt x="189760" y="1414211"/>
                  <a:pt x="91789" y="1342288"/>
                </a:cubicBezTo>
                <a:lnTo>
                  <a:pt x="35800" y="1301156"/>
                </a:lnTo>
                <a:cubicBezTo>
                  <a:pt x="21201" y="1290423"/>
                  <a:pt x="7176" y="1280472"/>
                  <a:pt x="4637" y="1279065"/>
                </a:cubicBezTo>
                <a:cubicBezTo>
                  <a:pt x="173" y="1276563"/>
                  <a:pt x="20" y="1271128"/>
                  <a:pt x="112" y="1117742"/>
                </a:cubicBezTo>
                <a:cubicBezTo>
                  <a:pt x="144" y="1064834"/>
                  <a:pt x="175" y="1011926"/>
                  <a:pt x="207" y="959018"/>
                </a:cubicBezTo>
                <a:lnTo>
                  <a:pt x="35809" y="936536"/>
                </a:lnTo>
                <a:cubicBezTo>
                  <a:pt x="132802" y="875287"/>
                  <a:pt x="221272" y="821115"/>
                  <a:pt x="295062" y="777813"/>
                </a:cubicBezTo>
                <a:lnTo>
                  <a:pt x="363622" y="737578"/>
                </a:lnTo>
                <a:cubicBezTo>
                  <a:pt x="403208" y="714355"/>
                  <a:pt x="534210" y="641670"/>
                  <a:pt x="598575" y="607217"/>
                </a:cubicBezTo>
                <a:cubicBezTo>
                  <a:pt x="711037" y="547018"/>
                  <a:pt x="860008" y="471254"/>
                  <a:pt x="865885" y="471269"/>
                </a:cubicBezTo>
                <a:cubicBezTo>
                  <a:pt x="867056" y="471273"/>
                  <a:pt x="872971" y="469387"/>
                  <a:pt x="879031" y="467078"/>
                </a:cubicBezTo>
                <a:cubicBezTo>
                  <a:pt x="912995" y="454134"/>
                  <a:pt x="941954" y="449176"/>
                  <a:pt x="982433" y="449374"/>
                </a:cubicBezTo>
                <a:close/>
                <a:moveTo>
                  <a:pt x="8096185" y="444932"/>
                </a:moveTo>
                <a:lnTo>
                  <a:pt x="8130464" y="445014"/>
                </a:lnTo>
                <a:lnTo>
                  <a:pt x="8195351" y="460887"/>
                </a:lnTo>
                <a:cubicBezTo>
                  <a:pt x="8296306" y="485586"/>
                  <a:pt x="8433424" y="514578"/>
                  <a:pt x="8517336" y="528966"/>
                </a:cubicBezTo>
                <a:cubicBezTo>
                  <a:pt x="8570812" y="538141"/>
                  <a:pt x="8575073" y="552813"/>
                  <a:pt x="8530803" y="575539"/>
                </a:cubicBezTo>
                <a:cubicBezTo>
                  <a:pt x="8195375" y="747746"/>
                  <a:pt x="8213495" y="738948"/>
                  <a:pt x="8186463" y="742755"/>
                </a:cubicBezTo>
                <a:cubicBezTo>
                  <a:pt x="8165184" y="745750"/>
                  <a:pt x="8144397" y="746541"/>
                  <a:pt x="8129240" y="744935"/>
                </a:cubicBezTo>
                <a:cubicBezTo>
                  <a:pt x="8129232" y="744936"/>
                  <a:pt x="8129223" y="744936"/>
                  <a:pt x="8129215" y="744937"/>
                </a:cubicBezTo>
                <a:cubicBezTo>
                  <a:pt x="8085165" y="740270"/>
                  <a:pt x="7725791" y="638899"/>
                  <a:pt x="7701086" y="624173"/>
                </a:cubicBezTo>
                <a:cubicBezTo>
                  <a:pt x="7685536" y="614894"/>
                  <a:pt x="7684215" y="601454"/>
                  <a:pt x="7698050" y="592938"/>
                </a:cubicBezTo>
                <a:cubicBezTo>
                  <a:pt x="7705027" y="588637"/>
                  <a:pt x="8041998" y="450201"/>
                  <a:pt x="8052110" y="447485"/>
                </a:cubicBezTo>
                <a:cubicBezTo>
                  <a:pt x="8058526" y="445753"/>
                  <a:pt x="8073657" y="444879"/>
                  <a:pt x="8096185" y="444932"/>
                </a:cubicBezTo>
                <a:close/>
                <a:moveTo>
                  <a:pt x="7011812" y="423882"/>
                </a:moveTo>
                <a:cubicBezTo>
                  <a:pt x="7042900" y="425156"/>
                  <a:pt x="7072662" y="436661"/>
                  <a:pt x="7125429" y="459395"/>
                </a:cubicBezTo>
                <a:cubicBezTo>
                  <a:pt x="7191687" y="487939"/>
                  <a:pt x="7346338" y="549882"/>
                  <a:pt x="7410563" y="573596"/>
                </a:cubicBezTo>
                <a:cubicBezTo>
                  <a:pt x="7515925" y="612502"/>
                  <a:pt x="7516953" y="611205"/>
                  <a:pt x="7317518" y="690710"/>
                </a:cubicBezTo>
                <a:lnTo>
                  <a:pt x="7176727" y="747795"/>
                </a:lnTo>
                <a:cubicBezTo>
                  <a:pt x="7070116" y="791508"/>
                  <a:pt x="7052829" y="795408"/>
                  <a:pt x="7004103" y="786741"/>
                </a:cubicBezTo>
                <a:lnTo>
                  <a:pt x="7004103" y="786753"/>
                </a:lnTo>
                <a:cubicBezTo>
                  <a:pt x="6970852" y="780837"/>
                  <a:pt x="6603763" y="613299"/>
                  <a:pt x="6572471" y="589752"/>
                </a:cubicBezTo>
                <a:cubicBezTo>
                  <a:pt x="6556164" y="577484"/>
                  <a:pt x="6556997" y="561217"/>
                  <a:pt x="6574454" y="551304"/>
                </a:cubicBezTo>
                <a:cubicBezTo>
                  <a:pt x="6580086" y="548099"/>
                  <a:pt x="6683219" y="514521"/>
                  <a:pt x="6788629" y="481576"/>
                </a:cubicBezTo>
                <a:lnTo>
                  <a:pt x="6890244" y="449763"/>
                </a:lnTo>
                <a:cubicBezTo>
                  <a:pt x="6948312" y="431568"/>
                  <a:pt x="6980725" y="422609"/>
                  <a:pt x="7011812" y="423882"/>
                </a:cubicBezTo>
                <a:close/>
                <a:moveTo>
                  <a:pt x="5240872" y="346758"/>
                </a:moveTo>
                <a:lnTo>
                  <a:pt x="5241008" y="346771"/>
                </a:lnTo>
                <a:cubicBezTo>
                  <a:pt x="5241011" y="346772"/>
                  <a:pt x="5241015" y="346773"/>
                  <a:pt x="5241018" y="346774"/>
                </a:cubicBezTo>
                <a:lnTo>
                  <a:pt x="5240872" y="346758"/>
                </a:lnTo>
                <a:close/>
                <a:moveTo>
                  <a:pt x="11916406" y="334914"/>
                </a:moveTo>
                <a:lnTo>
                  <a:pt x="11916450" y="334958"/>
                </a:lnTo>
                <a:lnTo>
                  <a:pt x="11916253" y="334936"/>
                </a:lnTo>
                <a:lnTo>
                  <a:pt x="11916406" y="334914"/>
                </a:lnTo>
                <a:close/>
                <a:moveTo>
                  <a:pt x="11204711" y="320884"/>
                </a:moveTo>
                <a:cubicBezTo>
                  <a:pt x="11217214" y="320656"/>
                  <a:pt x="11219601" y="326028"/>
                  <a:pt x="11214154" y="336958"/>
                </a:cubicBezTo>
                <a:cubicBezTo>
                  <a:pt x="11209918" y="345481"/>
                  <a:pt x="11123876" y="445837"/>
                  <a:pt x="10972065" y="619371"/>
                </a:cubicBezTo>
                <a:cubicBezTo>
                  <a:pt x="10883623" y="720437"/>
                  <a:pt x="10869347" y="726972"/>
                  <a:pt x="10621260" y="780030"/>
                </a:cubicBezTo>
                <a:cubicBezTo>
                  <a:pt x="10434826" y="819899"/>
                  <a:pt x="10305494" y="841011"/>
                  <a:pt x="10288844" y="834290"/>
                </a:cubicBezTo>
                <a:lnTo>
                  <a:pt x="10288844" y="834282"/>
                </a:lnTo>
                <a:cubicBezTo>
                  <a:pt x="10268398" y="826028"/>
                  <a:pt x="10271165" y="822515"/>
                  <a:pt x="10383824" y="713055"/>
                </a:cubicBezTo>
                <a:lnTo>
                  <a:pt x="10532059" y="568552"/>
                </a:lnTo>
                <a:cubicBezTo>
                  <a:pt x="10609850" y="492260"/>
                  <a:pt x="10634408" y="478041"/>
                  <a:pt x="10728311" y="454895"/>
                </a:cubicBezTo>
                <a:cubicBezTo>
                  <a:pt x="10860729" y="422264"/>
                  <a:pt x="11004263" y="381107"/>
                  <a:pt x="11134576" y="338412"/>
                </a:cubicBezTo>
                <a:cubicBezTo>
                  <a:pt x="11169590" y="326942"/>
                  <a:pt x="11192209" y="321113"/>
                  <a:pt x="11204711" y="320884"/>
                </a:cubicBezTo>
                <a:close/>
                <a:moveTo>
                  <a:pt x="9145092" y="320385"/>
                </a:moveTo>
                <a:cubicBezTo>
                  <a:pt x="9158615" y="319528"/>
                  <a:pt x="9173238" y="319836"/>
                  <a:pt x="9190665" y="320829"/>
                </a:cubicBezTo>
                <a:cubicBezTo>
                  <a:pt x="9263509" y="324982"/>
                  <a:pt x="9351609" y="326890"/>
                  <a:pt x="9467181" y="326817"/>
                </a:cubicBezTo>
                <a:cubicBezTo>
                  <a:pt x="9649036" y="326704"/>
                  <a:pt x="9645975" y="320401"/>
                  <a:pt x="9508097" y="411285"/>
                </a:cubicBezTo>
                <a:cubicBezTo>
                  <a:pt x="9248647" y="582288"/>
                  <a:pt x="9271713" y="572663"/>
                  <a:pt x="9140470" y="564820"/>
                </a:cubicBezTo>
                <a:cubicBezTo>
                  <a:pt x="8923406" y="551847"/>
                  <a:pt x="8769489" y="533334"/>
                  <a:pt x="8762094" y="519309"/>
                </a:cubicBezTo>
                <a:cubicBezTo>
                  <a:pt x="8756364" y="508420"/>
                  <a:pt x="8760087" y="505829"/>
                  <a:pt x="8854575" y="455024"/>
                </a:cubicBezTo>
                <a:lnTo>
                  <a:pt x="9007023" y="372515"/>
                </a:lnTo>
                <a:cubicBezTo>
                  <a:pt x="9073851" y="336010"/>
                  <a:pt x="9104524" y="322955"/>
                  <a:pt x="9145092" y="320385"/>
                </a:cubicBezTo>
                <a:close/>
                <a:moveTo>
                  <a:pt x="12147373" y="285712"/>
                </a:moveTo>
                <a:lnTo>
                  <a:pt x="12147373" y="478945"/>
                </a:lnTo>
                <a:lnTo>
                  <a:pt x="12147373" y="672177"/>
                </a:lnTo>
                <a:lnTo>
                  <a:pt x="12138263" y="678562"/>
                </a:lnTo>
                <a:cubicBezTo>
                  <a:pt x="12099504" y="705730"/>
                  <a:pt x="11797547" y="834194"/>
                  <a:pt x="11601393" y="906960"/>
                </a:cubicBezTo>
                <a:cubicBezTo>
                  <a:pt x="11527056" y="934536"/>
                  <a:pt x="11515939" y="936927"/>
                  <a:pt x="11504529" y="927811"/>
                </a:cubicBezTo>
                <a:cubicBezTo>
                  <a:pt x="11491747" y="917610"/>
                  <a:pt x="11491821" y="917513"/>
                  <a:pt x="11590988" y="775766"/>
                </a:cubicBezTo>
                <a:lnTo>
                  <a:pt x="11737313" y="566038"/>
                </a:lnTo>
                <a:cubicBezTo>
                  <a:pt x="11796960" y="480163"/>
                  <a:pt x="11798919" y="477789"/>
                  <a:pt x="11832586" y="450027"/>
                </a:cubicBezTo>
                <a:cubicBezTo>
                  <a:pt x="11866940" y="421717"/>
                  <a:pt x="11888756" y="408660"/>
                  <a:pt x="11944167" y="383238"/>
                </a:cubicBezTo>
                <a:cubicBezTo>
                  <a:pt x="11992599" y="361014"/>
                  <a:pt x="12072986" y="322706"/>
                  <a:pt x="12113705" y="302459"/>
                </a:cubicBezTo>
                <a:lnTo>
                  <a:pt x="12147373" y="285712"/>
                </a:lnTo>
                <a:close/>
                <a:moveTo>
                  <a:pt x="5832399" y="281353"/>
                </a:moveTo>
                <a:cubicBezTo>
                  <a:pt x="5881829" y="276326"/>
                  <a:pt x="5913705" y="290227"/>
                  <a:pt x="5989200" y="335363"/>
                </a:cubicBezTo>
                <a:cubicBezTo>
                  <a:pt x="6093901" y="397958"/>
                  <a:pt x="6210598" y="464705"/>
                  <a:pt x="6294633" y="510073"/>
                </a:cubicBezTo>
                <a:cubicBezTo>
                  <a:pt x="6365151" y="548148"/>
                  <a:pt x="6358638" y="558488"/>
                  <a:pt x="6240177" y="596328"/>
                </a:cubicBezTo>
                <a:lnTo>
                  <a:pt x="5949681" y="691810"/>
                </a:lnTo>
                <a:cubicBezTo>
                  <a:pt x="5864788" y="720394"/>
                  <a:pt x="5848873" y="723170"/>
                  <a:pt x="5808007" y="716531"/>
                </a:cubicBezTo>
                <a:cubicBezTo>
                  <a:pt x="5807999" y="716532"/>
                  <a:pt x="5807990" y="716532"/>
                  <a:pt x="5807982" y="716533"/>
                </a:cubicBezTo>
                <a:cubicBezTo>
                  <a:pt x="5772086" y="710699"/>
                  <a:pt x="5757052" y="703106"/>
                  <a:pt x="5647601" y="635488"/>
                </a:cubicBezTo>
                <a:cubicBezTo>
                  <a:pt x="5424096" y="497415"/>
                  <a:pt x="5351400" y="449507"/>
                  <a:pt x="5344054" y="435457"/>
                </a:cubicBezTo>
                <a:cubicBezTo>
                  <a:pt x="5336831" y="421651"/>
                  <a:pt x="5346282" y="398869"/>
                  <a:pt x="5359234" y="398869"/>
                </a:cubicBezTo>
                <a:cubicBezTo>
                  <a:pt x="5360949" y="398869"/>
                  <a:pt x="5362344" y="398136"/>
                  <a:pt x="5362344" y="397243"/>
                </a:cubicBezTo>
                <a:cubicBezTo>
                  <a:pt x="5362344" y="396348"/>
                  <a:pt x="5365944" y="394707"/>
                  <a:pt x="5370302" y="393599"/>
                </a:cubicBezTo>
                <a:lnTo>
                  <a:pt x="5473754" y="367031"/>
                </a:lnTo>
                <a:lnTo>
                  <a:pt x="5774852" y="292232"/>
                </a:lnTo>
                <a:cubicBezTo>
                  <a:pt x="5797496" y="286807"/>
                  <a:pt x="5815923" y="283028"/>
                  <a:pt x="5832399" y="281353"/>
                </a:cubicBezTo>
                <a:close/>
                <a:moveTo>
                  <a:pt x="10226891" y="268166"/>
                </a:moveTo>
                <a:cubicBezTo>
                  <a:pt x="10252414" y="268133"/>
                  <a:pt x="10246900" y="279600"/>
                  <a:pt x="10213551" y="307612"/>
                </a:cubicBezTo>
                <a:cubicBezTo>
                  <a:pt x="9918157" y="555716"/>
                  <a:pt x="9918671" y="555423"/>
                  <a:pt x="9752610" y="565022"/>
                </a:cubicBezTo>
                <a:cubicBezTo>
                  <a:pt x="9643526" y="571320"/>
                  <a:pt x="9419336" y="576857"/>
                  <a:pt x="9403690" y="573635"/>
                </a:cubicBezTo>
                <a:lnTo>
                  <a:pt x="9403690" y="573631"/>
                </a:lnTo>
                <a:cubicBezTo>
                  <a:pt x="9359347" y="564505"/>
                  <a:pt x="9362015" y="560079"/>
                  <a:pt x="9445315" y="504433"/>
                </a:cubicBezTo>
                <a:lnTo>
                  <a:pt x="9646685" y="368403"/>
                </a:lnTo>
                <a:cubicBezTo>
                  <a:pt x="9704642" y="328841"/>
                  <a:pt x="9731895" y="320081"/>
                  <a:pt x="9816272" y="313883"/>
                </a:cubicBezTo>
                <a:cubicBezTo>
                  <a:pt x="9932677" y="305334"/>
                  <a:pt x="10080911" y="288698"/>
                  <a:pt x="10190902" y="271844"/>
                </a:cubicBezTo>
                <a:cubicBezTo>
                  <a:pt x="10206426" y="269465"/>
                  <a:pt x="10218383" y="268176"/>
                  <a:pt x="10226891" y="268166"/>
                </a:cubicBezTo>
                <a:close/>
                <a:moveTo>
                  <a:pt x="7501319" y="266140"/>
                </a:moveTo>
                <a:cubicBezTo>
                  <a:pt x="7507787" y="265865"/>
                  <a:pt x="7514187" y="266216"/>
                  <a:pt x="7523198" y="266573"/>
                </a:cubicBezTo>
                <a:cubicBezTo>
                  <a:pt x="7555935" y="267871"/>
                  <a:pt x="7566169" y="270345"/>
                  <a:pt x="7623588" y="290838"/>
                </a:cubicBezTo>
                <a:cubicBezTo>
                  <a:pt x="7712716" y="322651"/>
                  <a:pt x="7818199" y="357014"/>
                  <a:pt x="7919741" y="387302"/>
                </a:cubicBezTo>
                <a:cubicBezTo>
                  <a:pt x="8011366" y="414636"/>
                  <a:pt x="8015259" y="411143"/>
                  <a:pt x="7795623" y="498829"/>
                </a:cubicBezTo>
                <a:cubicBezTo>
                  <a:pt x="7600938" y="576548"/>
                  <a:pt x="7600743" y="576612"/>
                  <a:pt x="7552580" y="571514"/>
                </a:cubicBezTo>
                <a:cubicBezTo>
                  <a:pt x="7523809" y="568468"/>
                  <a:pt x="7379712" y="515602"/>
                  <a:pt x="7219649" y="449366"/>
                </a:cubicBezTo>
                <a:cubicBezTo>
                  <a:pt x="7076873" y="390281"/>
                  <a:pt x="7076678" y="391708"/>
                  <a:pt x="7233386" y="343783"/>
                </a:cubicBezTo>
                <a:lnTo>
                  <a:pt x="7368938" y="302201"/>
                </a:lnTo>
                <a:cubicBezTo>
                  <a:pt x="7461897" y="273418"/>
                  <a:pt x="7481915" y="266965"/>
                  <a:pt x="7501319" y="266140"/>
                </a:cubicBezTo>
                <a:close/>
                <a:moveTo>
                  <a:pt x="8576794" y="252005"/>
                </a:moveTo>
                <a:cubicBezTo>
                  <a:pt x="8593511" y="253461"/>
                  <a:pt x="8612842" y="256575"/>
                  <a:pt x="8638221" y="260791"/>
                </a:cubicBezTo>
                <a:cubicBezTo>
                  <a:pt x="8735062" y="276878"/>
                  <a:pt x="8819121" y="288285"/>
                  <a:pt x="8927445" y="300038"/>
                </a:cubicBezTo>
                <a:cubicBezTo>
                  <a:pt x="9043947" y="312681"/>
                  <a:pt x="9055578" y="301458"/>
                  <a:pt x="8771423" y="450535"/>
                </a:cubicBezTo>
                <a:cubicBezTo>
                  <a:pt x="8662928" y="507442"/>
                  <a:pt x="8643510" y="511811"/>
                  <a:pt x="8561386" y="497792"/>
                </a:cubicBezTo>
                <a:cubicBezTo>
                  <a:pt x="8383081" y="467358"/>
                  <a:pt x="8192682" y="424773"/>
                  <a:pt x="8179657" y="412417"/>
                </a:cubicBezTo>
                <a:cubicBezTo>
                  <a:pt x="8166237" y="399677"/>
                  <a:pt x="8170498" y="396664"/>
                  <a:pt x="8247677" y="364441"/>
                </a:cubicBezTo>
                <a:lnTo>
                  <a:pt x="8404213" y="298643"/>
                </a:lnTo>
                <a:cubicBezTo>
                  <a:pt x="8500019" y="258182"/>
                  <a:pt x="8526643" y="247635"/>
                  <a:pt x="8576794" y="252005"/>
                </a:cubicBezTo>
                <a:close/>
                <a:moveTo>
                  <a:pt x="3745879" y="223163"/>
                </a:moveTo>
                <a:lnTo>
                  <a:pt x="3774870" y="223709"/>
                </a:lnTo>
                <a:cubicBezTo>
                  <a:pt x="3837798" y="224896"/>
                  <a:pt x="3859761" y="234000"/>
                  <a:pt x="3928762" y="287529"/>
                </a:cubicBezTo>
                <a:cubicBezTo>
                  <a:pt x="4029962" y="366038"/>
                  <a:pt x="4166223" y="468943"/>
                  <a:pt x="4269112" y="544547"/>
                </a:cubicBezTo>
                <a:cubicBezTo>
                  <a:pt x="4286620" y="557411"/>
                  <a:pt x="4301286" y="569049"/>
                  <a:pt x="4301727" y="570411"/>
                </a:cubicBezTo>
                <a:cubicBezTo>
                  <a:pt x="4302168" y="571772"/>
                  <a:pt x="4303440" y="572886"/>
                  <a:pt x="4304543" y="572886"/>
                </a:cubicBezTo>
                <a:cubicBezTo>
                  <a:pt x="4314655" y="572886"/>
                  <a:pt x="4319968" y="603368"/>
                  <a:pt x="4312035" y="615790"/>
                </a:cubicBezTo>
                <a:cubicBezTo>
                  <a:pt x="4306501" y="624421"/>
                  <a:pt x="4290855" y="637400"/>
                  <a:pt x="4285933" y="637400"/>
                </a:cubicBezTo>
                <a:cubicBezTo>
                  <a:pt x="4284317" y="637400"/>
                  <a:pt x="4282628" y="638117"/>
                  <a:pt x="4282164" y="638993"/>
                </a:cubicBezTo>
                <a:cubicBezTo>
                  <a:pt x="4281722" y="639871"/>
                  <a:pt x="4257113" y="648805"/>
                  <a:pt x="4227486" y="658850"/>
                </a:cubicBezTo>
                <a:cubicBezTo>
                  <a:pt x="4068305" y="712811"/>
                  <a:pt x="3886525" y="779080"/>
                  <a:pt x="3724185" y="842321"/>
                </a:cubicBezTo>
                <a:cubicBezTo>
                  <a:pt x="3652883" y="870091"/>
                  <a:pt x="3615959" y="877008"/>
                  <a:pt x="3572496" y="870717"/>
                </a:cubicBezTo>
                <a:lnTo>
                  <a:pt x="3572399" y="870707"/>
                </a:lnTo>
                <a:cubicBezTo>
                  <a:pt x="3543212" y="866480"/>
                  <a:pt x="3522743" y="858309"/>
                  <a:pt x="3502174" y="842661"/>
                </a:cubicBezTo>
                <a:lnTo>
                  <a:pt x="3436553" y="792810"/>
                </a:lnTo>
                <a:cubicBezTo>
                  <a:pt x="3202961" y="615338"/>
                  <a:pt x="3059720" y="502635"/>
                  <a:pt x="3052864" y="490768"/>
                </a:cubicBezTo>
                <a:cubicBezTo>
                  <a:pt x="3039764" y="468122"/>
                  <a:pt x="3049631" y="445179"/>
                  <a:pt x="3081243" y="424771"/>
                </a:cubicBezTo>
                <a:cubicBezTo>
                  <a:pt x="3100953" y="412060"/>
                  <a:pt x="3477298" y="296465"/>
                  <a:pt x="3672031" y="243315"/>
                </a:cubicBezTo>
                <a:lnTo>
                  <a:pt x="3745879" y="223163"/>
                </a:lnTo>
                <a:close/>
                <a:moveTo>
                  <a:pt x="6442061" y="149528"/>
                </a:moveTo>
                <a:cubicBezTo>
                  <a:pt x="6499461" y="149011"/>
                  <a:pt x="6527699" y="170050"/>
                  <a:pt x="6606897" y="211922"/>
                </a:cubicBezTo>
                <a:cubicBezTo>
                  <a:pt x="6690467" y="256097"/>
                  <a:pt x="6755721" y="289050"/>
                  <a:pt x="6847444" y="333361"/>
                </a:cubicBezTo>
                <a:cubicBezTo>
                  <a:pt x="6905646" y="361493"/>
                  <a:pt x="6915097" y="369264"/>
                  <a:pt x="6907043" y="382405"/>
                </a:cubicBezTo>
                <a:cubicBezTo>
                  <a:pt x="6901385" y="391597"/>
                  <a:pt x="6894677" y="393994"/>
                  <a:pt x="6762969" y="433797"/>
                </a:cubicBezTo>
                <a:lnTo>
                  <a:pt x="6569533" y="492776"/>
                </a:lnTo>
                <a:lnTo>
                  <a:pt x="6504646" y="512908"/>
                </a:lnTo>
                <a:lnTo>
                  <a:pt x="6476487" y="513495"/>
                </a:lnTo>
                <a:cubicBezTo>
                  <a:pt x="6458907" y="513860"/>
                  <a:pt x="6442770" y="513080"/>
                  <a:pt x="6433588" y="511420"/>
                </a:cubicBezTo>
                <a:lnTo>
                  <a:pt x="6433588" y="511418"/>
                </a:lnTo>
                <a:cubicBezTo>
                  <a:pt x="6403740" y="506033"/>
                  <a:pt x="6345197" y="475815"/>
                  <a:pt x="6166745" y="373682"/>
                </a:cubicBezTo>
                <a:cubicBezTo>
                  <a:pt x="5945713" y="247178"/>
                  <a:pt x="5947476" y="251520"/>
                  <a:pt x="6102250" y="216472"/>
                </a:cubicBezTo>
                <a:cubicBezTo>
                  <a:pt x="6298098" y="172119"/>
                  <a:pt x="6384660" y="150045"/>
                  <a:pt x="6442061" y="149528"/>
                </a:cubicBezTo>
                <a:close/>
                <a:moveTo>
                  <a:pt x="10903177" y="120039"/>
                </a:moveTo>
                <a:cubicBezTo>
                  <a:pt x="10911787" y="122818"/>
                  <a:pt x="10906186" y="132955"/>
                  <a:pt x="10888863" y="151251"/>
                </a:cubicBezTo>
                <a:cubicBezTo>
                  <a:pt x="10867830" y="173446"/>
                  <a:pt x="10688938" y="350285"/>
                  <a:pt x="10641093" y="396207"/>
                </a:cubicBezTo>
                <a:cubicBezTo>
                  <a:pt x="10597852" y="437685"/>
                  <a:pt x="10557843" y="455708"/>
                  <a:pt x="10470087" y="473238"/>
                </a:cubicBezTo>
                <a:cubicBezTo>
                  <a:pt x="10268962" y="513414"/>
                  <a:pt x="10047171" y="544352"/>
                  <a:pt x="10029811" y="534647"/>
                </a:cubicBezTo>
                <a:cubicBezTo>
                  <a:pt x="10029803" y="534646"/>
                  <a:pt x="10029794" y="534644"/>
                  <a:pt x="10029786" y="534643"/>
                </a:cubicBezTo>
                <a:cubicBezTo>
                  <a:pt x="10015168" y="526464"/>
                  <a:pt x="10018695" y="522806"/>
                  <a:pt x="10129663" y="431742"/>
                </a:cubicBezTo>
                <a:lnTo>
                  <a:pt x="10257723" y="325574"/>
                </a:lnTo>
                <a:cubicBezTo>
                  <a:pt x="10343618" y="253520"/>
                  <a:pt x="10363769" y="243094"/>
                  <a:pt x="10450401" y="225834"/>
                </a:cubicBezTo>
                <a:cubicBezTo>
                  <a:pt x="10563205" y="203356"/>
                  <a:pt x="10703948" y="169133"/>
                  <a:pt x="10832228" y="132980"/>
                </a:cubicBezTo>
                <a:cubicBezTo>
                  <a:pt x="10871747" y="121842"/>
                  <a:pt x="10894567" y="117261"/>
                  <a:pt x="10903177" y="120039"/>
                </a:cubicBezTo>
                <a:close/>
                <a:moveTo>
                  <a:pt x="7981316" y="119873"/>
                </a:moveTo>
                <a:cubicBezTo>
                  <a:pt x="8011415" y="117800"/>
                  <a:pt x="8036109" y="124715"/>
                  <a:pt x="8085436" y="138548"/>
                </a:cubicBezTo>
                <a:cubicBezTo>
                  <a:pt x="8172727" y="163032"/>
                  <a:pt x="8295521" y="193461"/>
                  <a:pt x="8387049" y="213295"/>
                </a:cubicBezTo>
                <a:cubicBezTo>
                  <a:pt x="8428649" y="222309"/>
                  <a:pt x="8440231" y="230272"/>
                  <a:pt x="8428526" y="241822"/>
                </a:cubicBezTo>
                <a:cubicBezTo>
                  <a:pt x="8426177" y="244156"/>
                  <a:pt x="8353627" y="274737"/>
                  <a:pt x="8267339" y="309784"/>
                </a:cubicBezTo>
                <a:cubicBezTo>
                  <a:pt x="8085998" y="383439"/>
                  <a:pt x="8082913" y="384321"/>
                  <a:pt x="8030661" y="377295"/>
                </a:cubicBezTo>
                <a:lnTo>
                  <a:pt x="8030661" y="377296"/>
                </a:lnTo>
                <a:cubicBezTo>
                  <a:pt x="7984946" y="371152"/>
                  <a:pt x="7650155" y="264521"/>
                  <a:pt x="7627089" y="248766"/>
                </a:cubicBezTo>
                <a:cubicBezTo>
                  <a:pt x="7604710" y="233468"/>
                  <a:pt x="7613940" y="226506"/>
                  <a:pt x="7685977" y="204365"/>
                </a:cubicBezTo>
                <a:lnTo>
                  <a:pt x="7844767" y="155118"/>
                </a:lnTo>
                <a:cubicBezTo>
                  <a:pt x="7915713" y="133005"/>
                  <a:pt x="7951217" y="121945"/>
                  <a:pt x="7981316" y="119873"/>
                </a:cubicBezTo>
                <a:close/>
                <a:moveTo>
                  <a:pt x="8993116" y="63878"/>
                </a:moveTo>
                <a:cubicBezTo>
                  <a:pt x="9008508" y="64004"/>
                  <a:pt x="9025981" y="65423"/>
                  <a:pt x="9048673" y="67447"/>
                </a:cubicBezTo>
                <a:cubicBezTo>
                  <a:pt x="9130088" y="74710"/>
                  <a:pt x="9235376" y="80329"/>
                  <a:pt x="9354817" y="83784"/>
                </a:cubicBezTo>
                <a:cubicBezTo>
                  <a:pt x="9454081" y="86656"/>
                  <a:pt x="9457656" y="83582"/>
                  <a:pt x="9180675" y="232952"/>
                </a:cubicBezTo>
                <a:cubicBezTo>
                  <a:pt x="9108076" y="272106"/>
                  <a:pt x="9074285" y="281449"/>
                  <a:pt x="9023968" y="276305"/>
                </a:cubicBezTo>
                <a:lnTo>
                  <a:pt x="9023968" y="276303"/>
                </a:lnTo>
                <a:lnTo>
                  <a:pt x="8956633" y="269684"/>
                </a:lnTo>
                <a:cubicBezTo>
                  <a:pt x="8865938" y="260812"/>
                  <a:pt x="8709940" y="240393"/>
                  <a:pt x="8650759" y="229644"/>
                </a:cubicBezTo>
                <a:cubicBezTo>
                  <a:pt x="8624069" y="224798"/>
                  <a:pt x="8614275" y="216042"/>
                  <a:pt x="8624167" y="205909"/>
                </a:cubicBezTo>
                <a:cubicBezTo>
                  <a:pt x="8625416" y="204629"/>
                  <a:pt x="8650318" y="193258"/>
                  <a:pt x="8679528" y="180643"/>
                </a:cubicBezTo>
                <a:lnTo>
                  <a:pt x="8826075" y="116217"/>
                </a:lnTo>
                <a:cubicBezTo>
                  <a:pt x="8919494" y="74762"/>
                  <a:pt x="8946940" y="63501"/>
                  <a:pt x="8993116" y="63878"/>
                </a:cubicBezTo>
                <a:close/>
                <a:moveTo>
                  <a:pt x="9990537" y="54846"/>
                </a:moveTo>
                <a:cubicBezTo>
                  <a:pt x="10029362" y="54008"/>
                  <a:pt x="10014593" y="66663"/>
                  <a:pt x="9952706" y="109913"/>
                </a:cubicBezTo>
                <a:cubicBezTo>
                  <a:pt x="9703321" y="284234"/>
                  <a:pt x="9698032" y="287108"/>
                  <a:pt x="9618967" y="291265"/>
                </a:cubicBezTo>
                <a:cubicBezTo>
                  <a:pt x="9583512" y="293130"/>
                  <a:pt x="9413069" y="294995"/>
                  <a:pt x="9365542" y="294039"/>
                </a:cubicBezTo>
                <a:lnTo>
                  <a:pt x="9365542" y="294041"/>
                </a:lnTo>
                <a:cubicBezTo>
                  <a:pt x="9215641" y="291024"/>
                  <a:pt x="9189367" y="287714"/>
                  <a:pt x="9196615" y="272751"/>
                </a:cubicBezTo>
                <a:cubicBezTo>
                  <a:pt x="9199456" y="266853"/>
                  <a:pt x="9204108" y="264014"/>
                  <a:pt x="9284739" y="218943"/>
                </a:cubicBezTo>
                <a:lnTo>
                  <a:pt x="9420635" y="142064"/>
                </a:lnTo>
                <a:cubicBezTo>
                  <a:pt x="9512969" y="89073"/>
                  <a:pt x="9528762" y="84344"/>
                  <a:pt x="9623864" y="81186"/>
                </a:cubicBezTo>
                <a:cubicBezTo>
                  <a:pt x="9711964" y="78261"/>
                  <a:pt x="9842667" y="69129"/>
                  <a:pt x="9933608" y="59547"/>
                </a:cubicBezTo>
                <a:cubicBezTo>
                  <a:pt x="9958699" y="56903"/>
                  <a:pt x="9977596" y="55125"/>
                  <a:pt x="9990537" y="54846"/>
                </a:cubicBezTo>
                <a:close/>
                <a:moveTo>
                  <a:pt x="4592263" y="35176"/>
                </a:moveTo>
                <a:cubicBezTo>
                  <a:pt x="4615014" y="35826"/>
                  <a:pt x="4634339" y="40771"/>
                  <a:pt x="4658678" y="50250"/>
                </a:cubicBezTo>
                <a:cubicBezTo>
                  <a:pt x="4678585" y="57998"/>
                  <a:pt x="4680103" y="59026"/>
                  <a:pt x="4787300" y="137895"/>
                </a:cubicBezTo>
                <a:cubicBezTo>
                  <a:pt x="4871799" y="200075"/>
                  <a:pt x="4952627" y="258126"/>
                  <a:pt x="5029242" y="311686"/>
                </a:cubicBezTo>
                <a:cubicBezTo>
                  <a:pt x="5087494" y="352416"/>
                  <a:pt x="5093420" y="357895"/>
                  <a:pt x="5094814" y="372431"/>
                </a:cubicBezTo>
                <a:cubicBezTo>
                  <a:pt x="5095819" y="382782"/>
                  <a:pt x="5086147" y="398879"/>
                  <a:pt x="5078948" y="398879"/>
                </a:cubicBezTo>
                <a:cubicBezTo>
                  <a:pt x="5077209" y="398879"/>
                  <a:pt x="5075814" y="399546"/>
                  <a:pt x="5075814" y="400357"/>
                </a:cubicBezTo>
                <a:cubicBezTo>
                  <a:pt x="5075814" y="402916"/>
                  <a:pt x="5075643" y="402967"/>
                  <a:pt x="4944817" y="439013"/>
                </a:cubicBezTo>
                <a:cubicBezTo>
                  <a:pt x="4837986" y="468446"/>
                  <a:pt x="4732624" y="498958"/>
                  <a:pt x="4627728" y="530839"/>
                </a:cubicBezTo>
                <a:cubicBezTo>
                  <a:pt x="4539801" y="557561"/>
                  <a:pt x="4539139" y="557714"/>
                  <a:pt x="4506525" y="558508"/>
                </a:cubicBezTo>
                <a:cubicBezTo>
                  <a:pt x="4482895" y="559082"/>
                  <a:pt x="4473665" y="558469"/>
                  <a:pt x="4459316" y="555370"/>
                </a:cubicBezTo>
                <a:lnTo>
                  <a:pt x="4459316" y="555376"/>
                </a:lnTo>
                <a:cubicBezTo>
                  <a:pt x="4427118" y="548414"/>
                  <a:pt x="4412230" y="541261"/>
                  <a:pt x="4378513" y="516593"/>
                </a:cubicBezTo>
                <a:cubicBezTo>
                  <a:pt x="4249426" y="422128"/>
                  <a:pt x="4034050" y="259516"/>
                  <a:pt x="3996539" y="228178"/>
                </a:cubicBezTo>
                <a:cubicBezTo>
                  <a:pt x="3965320" y="202107"/>
                  <a:pt x="3965564" y="178646"/>
                  <a:pt x="3997224" y="161010"/>
                </a:cubicBezTo>
                <a:cubicBezTo>
                  <a:pt x="4012773" y="152351"/>
                  <a:pt x="4294454" y="88513"/>
                  <a:pt x="4505300" y="45863"/>
                </a:cubicBezTo>
                <a:cubicBezTo>
                  <a:pt x="4543338" y="38168"/>
                  <a:pt x="4569513" y="34525"/>
                  <a:pt x="4592263" y="35176"/>
                </a:cubicBezTo>
                <a:close/>
                <a:moveTo>
                  <a:pt x="6950039" y="34726"/>
                </a:moveTo>
                <a:lnTo>
                  <a:pt x="6972075" y="35855"/>
                </a:lnTo>
                <a:cubicBezTo>
                  <a:pt x="7011228" y="37861"/>
                  <a:pt x="7022418" y="41364"/>
                  <a:pt x="7092178" y="73507"/>
                </a:cubicBezTo>
                <a:cubicBezTo>
                  <a:pt x="7173763" y="111078"/>
                  <a:pt x="7252558" y="145573"/>
                  <a:pt x="7333238" y="179012"/>
                </a:cubicBezTo>
                <a:cubicBezTo>
                  <a:pt x="7462154" y="232448"/>
                  <a:pt x="7468154" y="225007"/>
                  <a:pt x="7242642" y="291405"/>
                </a:cubicBezTo>
                <a:cubicBezTo>
                  <a:pt x="7034318" y="352744"/>
                  <a:pt x="7044479" y="350414"/>
                  <a:pt x="7004813" y="345882"/>
                </a:cubicBezTo>
                <a:cubicBezTo>
                  <a:pt x="7004838" y="345889"/>
                  <a:pt x="7004862" y="345897"/>
                  <a:pt x="7004887" y="345904"/>
                </a:cubicBezTo>
                <a:cubicBezTo>
                  <a:pt x="6973055" y="342248"/>
                  <a:pt x="6947591" y="331711"/>
                  <a:pt x="6823938" y="271185"/>
                </a:cubicBezTo>
                <a:cubicBezTo>
                  <a:pt x="6568798" y="146156"/>
                  <a:pt x="6535252" y="122677"/>
                  <a:pt x="6592794" y="109663"/>
                </a:cubicBezTo>
                <a:cubicBezTo>
                  <a:pt x="6597936" y="108469"/>
                  <a:pt x="6680452" y="91120"/>
                  <a:pt x="6776192" y="71109"/>
                </a:cubicBezTo>
                <a:lnTo>
                  <a:pt x="6950039" y="34726"/>
                </a:lnTo>
                <a:close/>
                <a:moveTo>
                  <a:pt x="11952136" y="11344"/>
                </a:moveTo>
                <a:cubicBezTo>
                  <a:pt x="11955590" y="11869"/>
                  <a:pt x="11957530" y="13726"/>
                  <a:pt x="11959128" y="16528"/>
                </a:cubicBezTo>
                <a:cubicBezTo>
                  <a:pt x="11962408" y="22301"/>
                  <a:pt x="11981385" y="-5071"/>
                  <a:pt x="11807440" y="235542"/>
                </a:cubicBezTo>
                <a:cubicBezTo>
                  <a:pt x="11622842" y="490860"/>
                  <a:pt x="11656535" y="463803"/>
                  <a:pt x="11413956" y="551796"/>
                </a:cubicBezTo>
                <a:cubicBezTo>
                  <a:pt x="11208057" y="626491"/>
                  <a:pt x="11035458" y="679060"/>
                  <a:pt x="11021942" y="671190"/>
                </a:cubicBezTo>
                <a:lnTo>
                  <a:pt x="11021942" y="671203"/>
                </a:lnTo>
                <a:cubicBezTo>
                  <a:pt x="11008476" y="663372"/>
                  <a:pt x="11012882" y="653001"/>
                  <a:pt x="11046110" y="614251"/>
                </a:cubicBezTo>
                <a:cubicBezTo>
                  <a:pt x="11096722" y="555231"/>
                  <a:pt x="11200540" y="432941"/>
                  <a:pt x="11251274" y="372599"/>
                </a:cubicBezTo>
                <a:cubicBezTo>
                  <a:pt x="11332591" y="275877"/>
                  <a:pt x="11345103" y="267258"/>
                  <a:pt x="11484965" y="211332"/>
                </a:cubicBezTo>
                <a:cubicBezTo>
                  <a:pt x="11617872" y="158196"/>
                  <a:pt x="11729331" y="109677"/>
                  <a:pt x="11848576" y="53056"/>
                </a:cubicBezTo>
                <a:cubicBezTo>
                  <a:pt x="11917790" y="20191"/>
                  <a:pt x="11941774" y="9771"/>
                  <a:pt x="11952136" y="11344"/>
                </a:cubicBezTo>
                <a:close/>
                <a:moveTo>
                  <a:pt x="7984515" y="316"/>
                </a:moveTo>
                <a:lnTo>
                  <a:pt x="8097360" y="525"/>
                </a:lnTo>
                <a:lnTo>
                  <a:pt x="8209749" y="1034"/>
                </a:lnTo>
                <a:lnTo>
                  <a:pt x="8113520" y="30997"/>
                </a:lnTo>
                <a:cubicBezTo>
                  <a:pt x="8060484" y="47478"/>
                  <a:pt x="8012248" y="61364"/>
                  <a:pt x="8006346" y="61854"/>
                </a:cubicBezTo>
                <a:cubicBezTo>
                  <a:pt x="7984506" y="63668"/>
                  <a:pt x="7978090" y="63754"/>
                  <a:pt x="7961342" y="62457"/>
                </a:cubicBezTo>
                <a:cubicBezTo>
                  <a:pt x="7961326" y="62457"/>
                  <a:pt x="7961309" y="62456"/>
                  <a:pt x="7961293" y="62456"/>
                </a:cubicBezTo>
                <a:cubicBezTo>
                  <a:pt x="7934850" y="60415"/>
                  <a:pt x="7918443" y="55637"/>
                  <a:pt x="7810707" y="18964"/>
                </a:cubicBezTo>
                <a:lnTo>
                  <a:pt x="7758064" y="1034"/>
                </a:lnTo>
                <a:lnTo>
                  <a:pt x="7871431" y="525"/>
                </a:lnTo>
                <a:lnTo>
                  <a:pt x="7984515" y="316"/>
                </a:lnTo>
                <a:close/>
                <a:moveTo>
                  <a:pt x="713560" y="184"/>
                </a:moveTo>
                <a:lnTo>
                  <a:pt x="1220412" y="253"/>
                </a:lnTo>
                <a:lnTo>
                  <a:pt x="1722367" y="2109"/>
                </a:lnTo>
                <a:lnTo>
                  <a:pt x="1646461" y="29093"/>
                </a:lnTo>
                <a:cubicBezTo>
                  <a:pt x="1518059" y="74658"/>
                  <a:pt x="1352511" y="138358"/>
                  <a:pt x="1214290" y="195388"/>
                </a:cubicBezTo>
                <a:cubicBezTo>
                  <a:pt x="1153027" y="220655"/>
                  <a:pt x="1101803" y="230313"/>
                  <a:pt x="1053909" y="225621"/>
                </a:cubicBezTo>
                <a:lnTo>
                  <a:pt x="1053909" y="225594"/>
                </a:lnTo>
                <a:cubicBezTo>
                  <a:pt x="1041691" y="224393"/>
                  <a:pt x="1020114" y="220589"/>
                  <a:pt x="1016079" y="218921"/>
                </a:cubicBezTo>
                <a:cubicBezTo>
                  <a:pt x="1013993" y="218059"/>
                  <a:pt x="1007325" y="215477"/>
                  <a:pt x="1001266" y="213181"/>
                </a:cubicBezTo>
                <a:cubicBezTo>
                  <a:pt x="982093" y="205925"/>
                  <a:pt x="980413" y="204810"/>
                  <a:pt x="928509" y="164989"/>
                </a:cubicBezTo>
                <a:lnTo>
                  <a:pt x="825214" y="85957"/>
                </a:lnTo>
                <a:lnTo>
                  <a:pt x="743187" y="23068"/>
                </a:lnTo>
                <a:lnTo>
                  <a:pt x="713560" y="184"/>
                </a:lnTo>
                <a:close/>
                <a:moveTo>
                  <a:pt x="11713808" y="142"/>
                </a:moveTo>
                <a:lnTo>
                  <a:pt x="11866842" y="1684"/>
                </a:lnTo>
                <a:cubicBezTo>
                  <a:pt x="11860646" y="6014"/>
                  <a:pt x="11722426" y="69746"/>
                  <a:pt x="11669855" y="92510"/>
                </a:cubicBezTo>
                <a:lnTo>
                  <a:pt x="11633126" y="108610"/>
                </a:lnTo>
                <a:cubicBezTo>
                  <a:pt x="11602055" y="122323"/>
                  <a:pt x="11481120" y="172268"/>
                  <a:pt x="11464176" y="178381"/>
                </a:cubicBezTo>
                <a:cubicBezTo>
                  <a:pt x="11448113" y="184174"/>
                  <a:pt x="11432737" y="186337"/>
                  <a:pt x="11426836" y="183635"/>
                </a:cubicBezTo>
                <a:lnTo>
                  <a:pt x="11426492" y="183635"/>
                </a:lnTo>
                <a:cubicBezTo>
                  <a:pt x="11415375" y="178546"/>
                  <a:pt x="11420348" y="169797"/>
                  <a:pt x="11465793" y="114422"/>
                </a:cubicBezTo>
                <a:cubicBezTo>
                  <a:pt x="11486091" y="89692"/>
                  <a:pt x="11515155" y="53881"/>
                  <a:pt x="11530409" y="34843"/>
                </a:cubicBezTo>
                <a:lnTo>
                  <a:pt x="11558324" y="229"/>
                </a:lnTo>
                <a:lnTo>
                  <a:pt x="11713808" y="142"/>
                </a:lnTo>
                <a:close/>
                <a:moveTo>
                  <a:pt x="8999556" y="118"/>
                </a:moveTo>
                <a:lnTo>
                  <a:pt x="8984399" y="6982"/>
                </a:lnTo>
                <a:cubicBezTo>
                  <a:pt x="8944977" y="24878"/>
                  <a:pt x="8907025" y="26696"/>
                  <a:pt x="8822060" y="14801"/>
                </a:cubicBezTo>
                <a:lnTo>
                  <a:pt x="8822035" y="14801"/>
                </a:lnTo>
                <a:cubicBezTo>
                  <a:pt x="8710724" y="-760"/>
                  <a:pt x="8707099" y="540"/>
                  <a:pt x="8862436" y="316"/>
                </a:cubicBezTo>
                <a:lnTo>
                  <a:pt x="8999556" y="118"/>
                </a:lnTo>
                <a:close/>
                <a:moveTo>
                  <a:pt x="6603690" y="116"/>
                </a:moveTo>
                <a:lnTo>
                  <a:pt x="6882287" y="2086"/>
                </a:lnTo>
                <a:cubicBezTo>
                  <a:pt x="6876288" y="4884"/>
                  <a:pt x="6533734" y="72513"/>
                  <a:pt x="6517868" y="74032"/>
                </a:cubicBezTo>
                <a:cubicBezTo>
                  <a:pt x="6510450" y="74742"/>
                  <a:pt x="6499994" y="75088"/>
                  <a:pt x="6494607" y="74801"/>
                </a:cubicBezTo>
                <a:cubicBezTo>
                  <a:pt x="6452442" y="72556"/>
                  <a:pt x="6373451" y="38880"/>
                  <a:pt x="6323329" y="1779"/>
                </a:cubicBezTo>
                <a:cubicBezTo>
                  <a:pt x="6321984" y="785"/>
                  <a:pt x="6440567" y="82"/>
                  <a:pt x="6603690" y="116"/>
                </a:cubicBezTo>
                <a:close/>
                <a:moveTo>
                  <a:pt x="0" y="62"/>
                </a:moveTo>
                <a:lnTo>
                  <a:pt x="225004" y="62"/>
                </a:lnTo>
                <a:lnTo>
                  <a:pt x="449997" y="62"/>
                </a:lnTo>
                <a:lnTo>
                  <a:pt x="515765" y="49273"/>
                </a:lnTo>
                <a:cubicBezTo>
                  <a:pt x="715201" y="198509"/>
                  <a:pt x="822716" y="280935"/>
                  <a:pt x="822716" y="284590"/>
                </a:cubicBezTo>
                <a:cubicBezTo>
                  <a:pt x="822716" y="285902"/>
                  <a:pt x="824419" y="288103"/>
                  <a:pt x="826501" y="289484"/>
                </a:cubicBezTo>
                <a:cubicBezTo>
                  <a:pt x="828583" y="290862"/>
                  <a:pt x="829770" y="293061"/>
                  <a:pt x="829142" y="294371"/>
                </a:cubicBezTo>
                <a:cubicBezTo>
                  <a:pt x="828512" y="295681"/>
                  <a:pt x="829098" y="297632"/>
                  <a:pt x="830442" y="298705"/>
                </a:cubicBezTo>
                <a:cubicBezTo>
                  <a:pt x="839242" y="305731"/>
                  <a:pt x="828598" y="345276"/>
                  <a:pt x="814044" y="359628"/>
                </a:cubicBezTo>
                <a:cubicBezTo>
                  <a:pt x="803017" y="370499"/>
                  <a:pt x="789424" y="382389"/>
                  <a:pt x="786123" y="384045"/>
                </a:cubicBezTo>
                <a:cubicBezTo>
                  <a:pt x="784176" y="385022"/>
                  <a:pt x="780320" y="387773"/>
                  <a:pt x="777553" y="390158"/>
                </a:cubicBezTo>
                <a:cubicBezTo>
                  <a:pt x="774784" y="392543"/>
                  <a:pt x="740016" y="410720"/>
                  <a:pt x="700288" y="430555"/>
                </a:cubicBezTo>
                <a:cubicBezTo>
                  <a:pt x="462019" y="549495"/>
                  <a:pt x="179431" y="707221"/>
                  <a:pt x="3061" y="819690"/>
                </a:cubicBezTo>
                <a:cubicBezTo>
                  <a:pt x="614" y="821235"/>
                  <a:pt x="0" y="739224"/>
                  <a:pt x="0" y="410849"/>
                </a:cubicBezTo>
                <a:lnTo>
                  <a:pt x="0" y="410838"/>
                </a:lnTo>
                <a:lnTo>
                  <a:pt x="0" y="62"/>
                </a:lnTo>
                <a:close/>
                <a:moveTo>
                  <a:pt x="2030070" y="59"/>
                </a:moveTo>
                <a:lnTo>
                  <a:pt x="2137306" y="59"/>
                </a:lnTo>
                <a:lnTo>
                  <a:pt x="2244543" y="59"/>
                </a:lnTo>
                <a:lnTo>
                  <a:pt x="2483060" y="191925"/>
                </a:lnTo>
                <a:cubicBezTo>
                  <a:pt x="2737954" y="396961"/>
                  <a:pt x="2730903" y="390745"/>
                  <a:pt x="2730707" y="411018"/>
                </a:cubicBezTo>
                <a:cubicBezTo>
                  <a:pt x="2730389" y="440240"/>
                  <a:pt x="2709943" y="456099"/>
                  <a:pt x="2637981" y="482884"/>
                </a:cubicBezTo>
                <a:cubicBezTo>
                  <a:pt x="2408251" y="568396"/>
                  <a:pt x="2176961" y="664867"/>
                  <a:pt x="1949049" y="770243"/>
                </a:cubicBezTo>
                <a:cubicBezTo>
                  <a:pt x="1910734" y="787957"/>
                  <a:pt x="1889079" y="795963"/>
                  <a:pt x="1872597" y="798508"/>
                </a:cubicBezTo>
                <a:cubicBezTo>
                  <a:pt x="1870876" y="798774"/>
                  <a:pt x="1864972" y="800014"/>
                  <a:pt x="1859476" y="801263"/>
                </a:cubicBezTo>
                <a:cubicBezTo>
                  <a:pt x="1849302" y="803574"/>
                  <a:pt x="1802470" y="805669"/>
                  <a:pt x="1793565" y="804211"/>
                </a:cubicBezTo>
                <a:cubicBezTo>
                  <a:pt x="1793567" y="804206"/>
                  <a:pt x="1793568" y="804200"/>
                  <a:pt x="1793570" y="804195"/>
                </a:cubicBezTo>
                <a:cubicBezTo>
                  <a:pt x="1761450" y="798938"/>
                  <a:pt x="1752008" y="796330"/>
                  <a:pt x="1731715" y="787105"/>
                </a:cubicBezTo>
                <a:cubicBezTo>
                  <a:pt x="1726544" y="784755"/>
                  <a:pt x="1703814" y="767313"/>
                  <a:pt x="1589103" y="677670"/>
                </a:cubicBezTo>
                <a:lnTo>
                  <a:pt x="1448311" y="567979"/>
                </a:lnTo>
                <a:lnTo>
                  <a:pt x="1313640" y="463135"/>
                </a:lnTo>
                <a:lnTo>
                  <a:pt x="1249365" y="413498"/>
                </a:lnTo>
                <a:cubicBezTo>
                  <a:pt x="1235556" y="403020"/>
                  <a:pt x="1224268" y="393343"/>
                  <a:pt x="1224268" y="391994"/>
                </a:cubicBezTo>
                <a:cubicBezTo>
                  <a:pt x="1224268" y="390663"/>
                  <a:pt x="1222794" y="388594"/>
                  <a:pt x="1220994" y="387402"/>
                </a:cubicBezTo>
                <a:cubicBezTo>
                  <a:pt x="1213308" y="382309"/>
                  <a:pt x="1210154" y="356550"/>
                  <a:pt x="1215262" y="340555"/>
                </a:cubicBezTo>
                <a:cubicBezTo>
                  <a:pt x="1220135" y="325287"/>
                  <a:pt x="1245550" y="299481"/>
                  <a:pt x="1268347" y="286657"/>
                </a:cubicBezTo>
                <a:cubicBezTo>
                  <a:pt x="1306692" y="265074"/>
                  <a:pt x="1625126" y="139602"/>
                  <a:pt x="1782545" y="84045"/>
                </a:cubicBezTo>
                <a:cubicBezTo>
                  <a:pt x="1860507" y="56536"/>
                  <a:pt x="1937734" y="30205"/>
                  <a:pt x="2002425" y="9089"/>
                </a:cubicBezTo>
                <a:lnTo>
                  <a:pt x="2030070" y="59"/>
                </a:lnTo>
                <a:close/>
                <a:moveTo>
                  <a:pt x="11239325" y="58"/>
                </a:moveTo>
                <a:lnTo>
                  <a:pt x="11368829" y="58"/>
                </a:lnTo>
                <a:cubicBezTo>
                  <a:pt x="11440058" y="58"/>
                  <a:pt x="11498309" y="712"/>
                  <a:pt x="11498309" y="1511"/>
                </a:cubicBezTo>
                <a:cubicBezTo>
                  <a:pt x="11498309" y="2310"/>
                  <a:pt x="11461312" y="47235"/>
                  <a:pt x="11416111" y="101345"/>
                </a:cubicBezTo>
                <a:cubicBezTo>
                  <a:pt x="11292385" y="249415"/>
                  <a:pt x="11295985" y="247125"/>
                  <a:pt x="11078161" y="316468"/>
                </a:cubicBezTo>
                <a:cubicBezTo>
                  <a:pt x="10893540" y="375248"/>
                  <a:pt x="10732277" y="417694"/>
                  <a:pt x="10714158" y="412280"/>
                </a:cubicBezTo>
                <a:lnTo>
                  <a:pt x="10714281" y="412271"/>
                </a:lnTo>
                <a:cubicBezTo>
                  <a:pt x="10696701" y="407020"/>
                  <a:pt x="10697827" y="405534"/>
                  <a:pt x="10791900" y="310883"/>
                </a:cubicBezTo>
                <a:lnTo>
                  <a:pt x="10926717" y="174036"/>
                </a:lnTo>
                <a:cubicBezTo>
                  <a:pt x="11014204" y="84108"/>
                  <a:pt x="11029337" y="74226"/>
                  <a:pt x="11137270" y="36706"/>
                </a:cubicBezTo>
                <a:lnTo>
                  <a:pt x="11215330" y="9012"/>
                </a:lnTo>
                <a:lnTo>
                  <a:pt x="11239325" y="58"/>
                </a:lnTo>
                <a:close/>
                <a:moveTo>
                  <a:pt x="10637102" y="57"/>
                </a:moveTo>
                <a:lnTo>
                  <a:pt x="10837639" y="57"/>
                </a:lnTo>
                <a:lnTo>
                  <a:pt x="11038201" y="57"/>
                </a:lnTo>
                <a:lnTo>
                  <a:pt x="11030512" y="7794"/>
                </a:lnTo>
                <a:cubicBezTo>
                  <a:pt x="11012833" y="25628"/>
                  <a:pt x="10976546" y="48817"/>
                  <a:pt x="10942290" y="64183"/>
                </a:cubicBezTo>
                <a:cubicBezTo>
                  <a:pt x="10870548" y="96360"/>
                  <a:pt x="10460219" y="197108"/>
                  <a:pt x="10439723" y="187576"/>
                </a:cubicBezTo>
                <a:lnTo>
                  <a:pt x="10439723" y="187577"/>
                </a:lnTo>
                <a:cubicBezTo>
                  <a:pt x="10428976" y="182575"/>
                  <a:pt x="10434508" y="175883"/>
                  <a:pt x="10485634" y="132017"/>
                </a:cubicBezTo>
                <a:cubicBezTo>
                  <a:pt x="10508210" y="112663"/>
                  <a:pt x="10551525" y="75053"/>
                  <a:pt x="10581887" y="48442"/>
                </a:cubicBezTo>
                <a:lnTo>
                  <a:pt x="10637102" y="57"/>
                </a:lnTo>
                <a:close/>
                <a:moveTo>
                  <a:pt x="9664217" y="57"/>
                </a:moveTo>
                <a:lnTo>
                  <a:pt x="9881502" y="143"/>
                </a:lnTo>
                <a:lnTo>
                  <a:pt x="10098787" y="230"/>
                </a:lnTo>
                <a:lnTo>
                  <a:pt x="10088992" y="4367"/>
                </a:lnTo>
                <a:cubicBezTo>
                  <a:pt x="10069257" y="12705"/>
                  <a:pt x="10037304" y="19810"/>
                  <a:pt x="9998616" y="24458"/>
                </a:cubicBezTo>
                <a:cubicBezTo>
                  <a:pt x="9848862" y="42448"/>
                  <a:pt x="9628713" y="57315"/>
                  <a:pt x="9608439" y="50809"/>
                </a:cubicBezTo>
                <a:cubicBezTo>
                  <a:pt x="9608464" y="50809"/>
                  <a:pt x="9608488" y="50808"/>
                  <a:pt x="9608513" y="50808"/>
                </a:cubicBezTo>
                <a:cubicBezTo>
                  <a:pt x="9593453" y="45980"/>
                  <a:pt x="9599476" y="38544"/>
                  <a:pt x="9636059" y="16829"/>
                </a:cubicBezTo>
                <a:lnTo>
                  <a:pt x="9664217" y="57"/>
                </a:lnTo>
                <a:close/>
                <a:moveTo>
                  <a:pt x="3705723" y="57"/>
                </a:moveTo>
                <a:lnTo>
                  <a:pt x="3791251" y="57"/>
                </a:lnTo>
                <a:lnTo>
                  <a:pt x="3876804" y="57"/>
                </a:lnTo>
                <a:lnTo>
                  <a:pt x="3883562" y="5226"/>
                </a:lnTo>
                <a:lnTo>
                  <a:pt x="3890320" y="10395"/>
                </a:lnTo>
                <a:lnTo>
                  <a:pt x="3913655" y="5226"/>
                </a:lnTo>
                <a:lnTo>
                  <a:pt x="3937161" y="57"/>
                </a:lnTo>
                <a:lnTo>
                  <a:pt x="4154348" y="208"/>
                </a:lnTo>
                <a:lnTo>
                  <a:pt x="4371780" y="359"/>
                </a:lnTo>
                <a:lnTo>
                  <a:pt x="4306893" y="13660"/>
                </a:lnTo>
                <a:cubicBezTo>
                  <a:pt x="4201703" y="35221"/>
                  <a:pt x="4080695" y="61277"/>
                  <a:pt x="4002047" y="79294"/>
                </a:cubicBezTo>
                <a:cubicBezTo>
                  <a:pt x="3921662" y="97712"/>
                  <a:pt x="3903836" y="99817"/>
                  <a:pt x="3871050" y="94777"/>
                </a:cubicBezTo>
                <a:cubicBezTo>
                  <a:pt x="3871025" y="94777"/>
                  <a:pt x="3871001" y="94776"/>
                  <a:pt x="3870976" y="94776"/>
                </a:cubicBezTo>
                <a:cubicBezTo>
                  <a:pt x="3820854" y="87070"/>
                  <a:pt x="3803323" y="78384"/>
                  <a:pt x="3747348" y="33447"/>
                </a:cubicBezTo>
                <a:lnTo>
                  <a:pt x="3705723" y="57"/>
                </a:lnTo>
                <a:close/>
                <a:moveTo>
                  <a:pt x="8328944" y="56"/>
                </a:moveTo>
                <a:lnTo>
                  <a:pt x="8443048" y="56"/>
                </a:lnTo>
                <a:lnTo>
                  <a:pt x="8557125" y="56"/>
                </a:lnTo>
                <a:lnTo>
                  <a:pt x="8616772" y="10666"/>
                </a:lnTo>
                <a:cubicBezTo>
                  <a:pt x="8677643" y="21496"/>
                  <a:pt x="8740106" y="31404"/>
                  <a:pt x="8801296" y="39937"/>
                </a:cubicBezTo>
                <a:cubicBezTo>
                  <a:pt x="8867774" y="49212"/>
                  <a:pt x="8872010" y="56458"/>
                  <a:pt x="8823283" y="77658"/>
                </a:cubicBezTo>
                <a:cubicBezTo>
                  <a:pt x="8655753" y="150559"/>
                  <a:pt x="8555264" y="191836"/>
                  <a:pt x="8538272" y="194710"/>
                </a:cubicBezTo>
                <a:cubicBezTo>
                  <a:pt x="8520128" y="197780"/>
                  <a:pt x="8475196" y="198122"/>
                  <a:pt x="8462171" y="195290"/>
                </a:cubicBezTo>
                <a:lnTo>
                  <a:pt x="8462024" y="195291"/>
                </a:lnTo>
                <a:lnTo>
                  <a:pt x="8402621" y="182704"/>
                </a:lnTo>
                <a:cubicBezTo>
                  <a:pt x="8294298" y="159847"/>
                  <a:pt x="8102575" y="111622"/>
                  <a:pt x="8085704" y="102979"/>
                </a:cubicBezTo>
                <a:cubicBezTo>
                  <a:pt x="8063765" y="91742"/>
                  <a:pt x="8071037" y="84068"/>
                  <a:pt x="8118295" y="68673"/>
                </a:cubicBezTo>
                <a:lnTo>
                  <a:pt x="8238103" y="29621"/>
                </a:lnTo>
                <a:lnTo>
                  <a:pt x="8328944" y="56"/>
                </a:lnTo>
                <a:close/>
                <a:moveTo>
                  <a:pt x="7387009" y="45"/>
                </a:moveTo>
                <a:lnTo>
                  <a:pt x="7657354" y="64"/>
                </a:lnTo>
                <a:lnTo>
                  <a:pt x="7711296" y="19438"/>
                </a:lnTo>
                <a:cubicBezTo>
                  <a:pt x="7740972" y="30093"/>
                  <a:pt x="7790605" y="47278"/>
                  <a:pt x="7821579" y="57630"/>
                </a:cubicBezTo>
                <a:cubicBezTo>
                  <a:pt x="7918051" y="89865"/>
                  <a:pt x="7917489" y="91640"/>
                  <a:pt x="7799542" y="126847"/>
                </a:cubicBezTo>
                <a:lnTo>
                  <a:pt x="7640385" y="174239"/>
                </a:lnTo>
                <a:lnTo>
                  <a:pt x="7559582" y="198242"/>
                </a:lnTo>
                <a:lnTo>
                  <a:pt x="7532649" y="198797"/>
                </a:lnTo>
                <a:cubicBezTo>
                  <a:pt x="7515729" y="199143"/>
                  <a:pt x="7499324" y="198283"/>
                  <a:pt x="7488575" y="196482"/>
                </a:cubicBezTo>
                <a:lnTo>
                  <a:pt x="7488722" y="196453"/>
                </a:lnTo>
                <a:cubicBezTo>
                  <a:pt x="7461763" y="191940"/>
                  <a:pt x="7323811" y="135919"/>
                  <a:pt x="7172124" y="67892"/>
                </a:cubicBezTo>
                <a:cubicBezTo>
                  <a:pt x="7090904" y="31465"/>
                  <a:pt x="7076580" y="21012"/>
                  <a:pt x="7091516" y="9091"/>
                </a:cubicBezTo>
                <a:cubicBezTo>
                  <a:pt x="7102854" y="34"/>
                  <a:pt x="7102119" y="56"/>
                  <a:pt x="7387009" y="45"/>
                </a:cubicBezTo>
                <a:close/>
                <a:moveTo>
                  <a:pt x="10338207" y="43"/>
                </a:moveTo>
                <a:lnTo>
                  <a:pt x="10459484" y="43"/>
                </a:lnTo>
                <a:lnTo>
                  <a:pt x="10580786" y="43"/>
                </a:lnTo>
                <a:lnTo>
                  <a:pt x="10549272" y="26924"/>
                </a:lnTo>
                <a:cubicBezTo>
                  <a:pt x="10341928" y="203827"/>
                  <a:pt x="10345307" y="201309"/>
                  <a:pt x="10291316" y="219257"/>
                </a:cubicBezTo>
                <a:cubicBezTo>
                  <a:pt x="10230984" y="239313"/>
                  <a:pt x="9833460" y="286964"/>
                  <a:pt x="9808878" y="277085"/>
                </a:cubicBezTo>
                <a:lnTo>
                  <a:pt x="9808731" y="277075"/>
                </a:lnTo>
                <a:cubicBezTo>
                  <a:pt x="9790832" y="269885"/>
                  <a:pt x="9793991" y="266806"/>
                  <a:pt x="9883363" y="204327"/>
                </a:cubicBezTo>
                <a:lnTo>
                  <a:pt x="10012573" y="112938"/>
                </a:lnTo>
                <a:cubicBezTo>
                  <a:pt x="10051334" y="85254"/>
                  <a:pt x="10087156" y="60541"/>
                  <a:pt x="10092200" y="58021"/>
                </a:cubicBezTo>
                <a:cubicBezTo>
                  <a:pt x="10130030" y="39066"/>
                  <a:pt x="10153219" y="32444"/>
                  <a:pt x="10223566" y="20515"/>
                </a:cubicBezTo>
                <a:lnTo>
                  <a:pt x="10311518" y="5067"/>
                </a:lnTo>
                <a:lnTo>
                  <a:pt x="10338207" y="43"/>
                </a:lnTo>
                <a:close/>
                <a:moveTo>
                  <a:pt x="6229649" y="43"/>
                </a:moveTo>
                <a:lnTo>
                  <a:pt x="6255628" y="15297"/>
                </a:lnTo>
                <a:cubicBezTo>
                  <a:pt x="6398035" y="98957"/>
                  <a:pt x="6398207" y="99528"/>
                  <a:pt x="6286480" y="122311"/>
                </a:cubicBezTo>
                <a:lnTo>
                  <a:pt x="6020051" y="178178"/>
                </a:lnTo>
                <a:cubicBezTo>
                  <a:pt x="5941037" y="195140"/>
                  <a:pt x="5924754" y="197075"/>
                  <a:pt x="5897159" y="192776"/>
                </a:cubicBezTo>
                <a:lnTo>
                  <a:pt x="5897159" y="192775"/>
                </a:lnTo>
                <a:cubicBezTo>
                  <a:pt x="5877986" y="189787"/>
                  <a:pt x="5859891" y="185134"/>
                  <a:pt x="5846743" y="179804"/>
                </a:cubicBezTo>
                <a:cubicBezTo>
                  <a:pt x="5834500" y="174846"/>
                  <a:pt x="5723091" y="103140"/>
                  <a:pt x="5611436" y="28404"/>
                </a:cubicBezTo>
                <a:lnTo>
                  <a:pt x="5570546" y="1035"/>
                </a:lnTo>
                <a:lnTo>
                  <a:pt x="5900097" y="539"/>
                </a:lnTo>
                <a:lnTo>
                  <a:pt x="6229649" y="43"/>
                </a:lnTo>
                <a:close/>
                <a:moveTo>
                  <a:pt x="4772242" y="40"/>
                </a:moveTo>
                <a:lnTo>
                  <a:pt x="5119937" y="40"/>
                </a:lnTo>
                <a:lnTo>
                  <a:pt x="5467657" y="40"/>
                </a:lnTo>
                <a:lnTo>
                  <a:pt x="5523214" y="37840"/>
                </a:lnTo>
                <a:cubicBezTo>
                  <a:pt x="5583498" y="78853"/>
                  <a:pt x="5674976" y="139421"/>
                  <a:pt x="5725930" y="172077"/>
                </a:cubicBezTo>
                <a:cubicBezTo>
                  <a:pt x="5796547" y="217314"/>
                  <a:pt x="5791062" y="228481"/>
                  <a:pt x="5686510" y="252187"/>
                </a:cubicBezTo>
                <a:lnTo>
                  <a:pt x="5605707" y="270823"/>
                </a:lnTo>
                <a:lnTo>
                  <a:pt x="5539596" y="286459"/>
                </a:lnTo>
                <a:lnTo>
                  <a:pt x="5401252" y="320133"/>
                </a:lnTo>
                <a:cubicBezTo>
                  <a:pt x="5312553" y="342012"/>
                  <a:pt x="5282858" y="348731"/>
                  <a:pt x="5261427" y="348712"/>
                </a:cubicBezTo>
                <a:lnTo>
                  <a:pt x="5241008" y="346771"/>
                </a:lnTo>
                <a:lnTo>
                  <a:pt x="5172140" y="325946"/>
                </a:lnTo>
                <a:cubicBezTo>
                  <a:pt x="5158526" y="319494"/>
                  <a:pt x="4957720" y="177261"/>
                  <a:pt x="4833897" y="86366"/>
                </a:cubicBezTo>
                <a:cubicBezTo>
                  <a:pt x="4765680" y="36291"/>
                  <a:pt x="4753755" y="21308"/>
                  <a:pt x="4768568" y="4400"/>
                </a:cubicBezTo>
                <a:lnTo>
                  <a:pt x="4772242" y="40"/>
                </a:lnTo>
                <a:close/>
                <a:moveTo>
                  <a:pt x="12123107" y="38"/>
                </a:moveTo>
                <a:lnTo>
                  <a:pt x="12135081" y="38"/>
                </a:lnTo>
                <a:lnTo>
                  <a:pt x="12147078" y="38"/>
                </a:lnTo>
                <a:lnTo>
                  <a:pt x="12146442" y="117641"/>
                </a:lnTo>
                <a:lnTo>
                  <a:pt x="12145806" y="235243"/>
                </a:lnTo>
                <a:lnTo>
                  <a:pt x="12124992" y="245730"/>
                </a:lnTo>
                <a:cubicBezTo>
                  <a:pt x="12023311" y="296966"/>
                  <a:pt x="11965937" y="323432"/>
                  <a:pt x="11936704" y="332034"/>
                </a:cubicBezTo>
                <a:lnTo>
                  <a:pt x="11916406" y="334914"/>
                </a:lnTo>
                <a:lnTo>
                  <a:pt x="11910833" y="329346"/>
                </a:lnTo>
                <a:cubicBezTo>
                  <a:pt x="11909771" y="326383"/>
                  <a:pt x="11909606" y="322567"/>
                  <a:pt x="11910597" y="318618"/>
                </a:cubicBezTo>
                <a:cubicBezTo>
                  <a:pt x="11911405" y="315418"/>
                  <a:pt x="11936136" y="277402"/>
                  <a:pt x="11965567" y="234139"/>
                </a:cubicBezTo>
                <a:cubicBezTo>
                  <a:pt x="11995023" y="190876"/>
                  <a:pt x="12042550" y="120509"/>
                  <a:pt x="12071199" y="77767"/>
                </a:cubicBezTo>
                <a:lnTo>
                  <a:pt x="12123107" y="38"/>
                </a:lnTo>
                <a:close/>
                <a:moveTo>
                  <a:pt x="9083247" y="38"/>
                </a:moveTo>
                <a:lnTo>
                  <a:pt x="9339489" y="536"/>
                </a:lnTo>
                <a:lnTo>
                  <a:pt x="9595608" y="1035"/>
                </a:lnTo>
                <a:lnTo>
                  <a:pt x="9568184" y="16785"/>
                </a:lnTo>
                <a:cubicBezTo>
                  <a:pt x="9497665" y="57075"/>
                  <a:pt x="9475873" y="60191"/>
                  <a:pt x="9303005" y="54651"/>
                </a:cubicBezTo>
                <a:lnTo>
                  <a:pt x="9303103" y="54651"/>
                </a:lnTo>
                <a:cubicBezTo>
                  <a:pt x="9188633" y="50981"/>
                  <a:pt x="9060181" y="42241"/>
                  <a:pt x="9045393" y="37115"/>
                </a:cubicBezTo>
                <a:cubicBezTo>
                  <a:pt x="9026245" y="30479"/>
                  <a:pt x="9030260" y="24222"/>
                  <a:pt x="9063414" y="9097"/>
                </a:cubicBezTo>
                <a:lnTo>
                  <a:pt x="9083247" y="38"/>
                </a:lnTo>
                <a:close/>
                <a:moveTo>
                  <a:pt x="3563706" y="0"/>
                </a:moveTo>
                <a:lnTo>
                  <a:pt x="3623941" y="48411"/>
                </a:lnTo>
                <a:cubicBezTo>
                  <a:pt x="3696614" y="106725"/>
                  <a:pt x="3703544" y="116135"/>
                  <a:pt x="3690444" y="138556"/>
                </a:cubicBezTo>
                <a:cubicBezTo>
                  <a:pt x="3680086" y="156304"/>
                  <a:pt x="3677540" y="157325"/>
                  <a:pt x="3574652" y="184971"/>
                </a:cubicBezTo>
                <a:cubicBezTo>
                  <a:pt x="3406558" y="230125"/>
                  <a:pt x="3263513" y="271951"/>
                  <a:pt x="3100856" y="323498"/>
                </a:cubicBezTo>
                <a:cubicBezTo>
                  <a:pt x="2986067" y="359870"/>
                  <a:pt x="2968903" y="363264"/>
                  <a:pt x="2924560" y="358367"/>
                </a:cubicBezTo>
                <a:lnTo>
                  <a:pt x="2924682" y="358372"/>
                </a:lnTo>
                <a:cubicBezTo>
                  <a:pt x="2867704" y="352083"/>
                  <a:pt x="2881636" y="361430"/>
                  <a:pt x="2643294" y="169628"/>
                </a:cubicBezTo>
                <a:lnTo>
                  <a:pt x="2433722" y="1026"/>
                </a:lnTo>
                <a:lnTo>
                  <a:pt x="2998824" y="513"/>
                </a:lnTo>
                <a:lnTo>
                  <a:pt x="3563706" y="0"/>
                </a:lnTo>
                <a:close/>
              </a:path>
            </a:pathLst>
          </a:custGeom>
          <a:solidFill>
            <a:srgbClr val="000000">
              <a:alpha val="15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6096063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/>
          </p:nvPr>
        </p:nvSpPr>
        <p:spPr>
          <a:xfrm>
            <a:off x="354004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ubTitle" idx="1"/>
          </p:nvPr>
        </p:nvSpPr>
        <p:spPr>
          <a:xfrm>
            <a:off x="354004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2"/>
          </p:nvPr>
        </p:nvSpPr>
        <p:spPr>
          <a:xfrm>
            <a:off x="6586068" y="965433"/>
            <a:ext cx="51162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419100">
              <a:spcBef>
                <a:spcPts val="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419100">
              <a:spcBef>
                <a:spcPts val="2100"/>
              </a:spcBef>
              <a:spcAft>
                <a:spcPts val="0"/>
              </a:spcAft>
              <a:buSzPts val="3000"/>
              <a:buChar char="○"/>
              <a:defRPr/>
            </a:lvl2pPr>
            <a:lvl3pPr marL="1371600" lvl="2" indent="-419100">
              <a:spcBef>
                <a:spcPts val="2100"/>
              </a:spcBef>
              <a:spcAft>
                <a:spcPts val="0"/>
              </a:spcAft>
              <a:buSzPts val="3000"/>
              <a:buChar char="■"/>
              <a:defRPr/>
            </a:lvl3pPr>
            <a:lvl4pPr marL="1828800" lvl="3" indent="-419100">
              <a:spcBef>
                <a:spcPts val="2100"/>
              </a:spcBef>
              <a:spcAft>
                <a:spcPts val="0"/>
              </a:spcAft>
              <a:buSzPts val="3000"/>
              <a:buChar char="●"/>
              <a:defRPr/>
            </a:lvl4pPr>
            <a:lvl5pPr marL="2286000" lvl="4" indent="-419100">
              <a:spcBef>
                <a:spcPts val="2100"/>
              </a:spcBef>
              <a:spcAft>
                <a:spcPts val="0"/>
              </a:spcAft>
              <a:buSzPts val="3000"/>
              <a:buChar char="○"/>
              <a:defRPr/>
            </a:lvl5pPr>
            <a:lvl6pPr marL="2743200" lvl="5" indent="-419100">
              <a:spcBef>
                <a:spcPts val="2100"/>
              </a:spcBef>
              <a:spcAft>
                <a:spcPts val="0"/>
              </a:spcAft>
              <a:buSzPts val="3000"/>
              <a:buChar char="■"/>
              <a:defRPr/>
            </a:lvl6pPr>
            <a:lvl7pPr marL="3200400" lvl="6" indent="-419100">
              <a:spcBef>
                <a:spcPts val="2100"/>
              </a:spcBef>
              <a:spcAft>
                <a:spcPts val="0"/>
              </a:spcAft>
              <a:buSzPts val="3000"/>
              <a:buChar char="●"/>
              <a:defRPr/>
            </a:lvl7pPr>
            <a:lvl8pPr marL="3657600" lvl="7" indent="-419100">
              <a:spcBef>
                <a:spcPts val="2100"/>
              </a:spcBef>
              <a:spcAft>
                <a:spcPts val="0"/>
              </a:spcAft>
              <a:buSzPts val="3000"/>
              <a:buChar char="○"/>
              <a:defRPr/>
            </a:lvl8pPr>
            <a:lvl9pPr marL="4114800" lvl="8" indent="-419100">
              <a:spcBef>
                <a:spcPts val="2100"/>
              </a:spcBef>
              <a:spcAft>
                <a:spcPts val="2100"/>
              </a:spcAft>
              <a:buSzPts val="30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11296726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11296726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LANK_3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11296726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415604" y="1123500"/>
            <a:ext cx="11361000" cy="4736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2800"/>
            </a:lvl9pPr>
          </a:lstStyle>
          <a:p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440" y="134"/>
            <a:ext cx="12192296" cy="2427174"/>
          </a:xfrm>
          <a:custGeom>
            <a:avLst/>
            <a:gdLst/>
            <a:ahLst/>
            <a:cxnLst/>
            <a:rect l="l" t="t" r="r" b="b"/>
            <a:pathLst>
              <a:path w="12192296" h="2427174" extrusionOk="0">
                <a:moveTo>
                  <a:pt x="10615414" y="2410985"/>
                </a:moveTo>
                <a:lnTo>
                  <a:pt x="10551149" y="2427174"/>
                </a:lnTo>
                <a:lnTo>
                  <a:pt x="10565154" y="2421833"/>
                </a:lnTo>
                <a:close/>
                <a:moveTo>
                  <a:pt x="12181581" y="1986496"/>
                </a:moveTo>
                <a:cubicBezTo>
                  <a:pt x="12186755" y="1988060"/>
                  <a:pt x="12189440" y="1989140"/>
                  <a:pt x="12190834" y="1993563"/>
                </a:cubicBezTo>
                <a:lnTo>
                  <a:pt x="12192072" y="2002915"/>
                </a:lnTo>
                <a:lnTo>
                  <a:pt x="11965483" y="2070891"/>
                </a:lnTo>
                <a:lnTo>
                  <a:pt x="11815602" y="2108647"/>
                </a:lnTo>
                <a:lnTo>
                  <a:pt x="11818900" y="2107591"/>
                </a:lnTo>
                <a:cubicBezTo>
                  <a:pt x="11907661" y="2077406"/>
                  <a:pt x="11996588" y="2045418"/>
                  <a:pt x="12085490" y="2011695"/>
                </a:cubicBezTo>
                <a:cubicBezTo>
                  <a:pt x="12153713" y="1985812"/>
                  <a:pt x="12167450" y="1982214"/>
                  <a:pt x="12181581" y="1986496"/>
                </a:cubicBezTo>
                <a:close/>
                <a:moveTo>
                  <a:pt x="9719516" y="1948313"/>
                </a:moveTo>
                <a:cubicBezTo>
                  <a:pt x="9719073" y="1947979"/>
                  <a:pt x="9696021" y="1948527"/>
                  <a:pt x="9668324" y="1949529"/>
                </a:cubicBezTo>
                <a:cubicBezTo>
                  <a:pt x="9640603" y="1950532"/>
                  <a:pt x="9538933" y="1951099"/>
                  <a:pt x="9442400" y="1950788"/>
                </a:cubicBezTo>
                <a:lnTo>
                  <a:pt x="9266855" y="1950223"/>
                </a:lnTo>
                <a:lnTo>
                  <a:pt x="9209472" y="2008880"/>
                </a:lnTo>
                <a:cubicBezTo>
                  <a:pt x="9177916" y="2041137"/>
                  <a:pt x="9138521" y="2081605"/>
                  <a:pt x="9121933" y="2098808"/>
                </a:cubicBezTo>
                <a:cubicBezTo>
                  <a:pt x="8938156" y="2289378"/>
                  <a:pt x="8939950" y="2287462"/>
                  <a:pt x="8945283" y="2287462"/>
                </a:cubicBezTo>
                <a:cubicBezTo>
                  <a:pt x="8946635" y="2287462"/>
                  <a:pt x="8971923" y="2289182"/>
                  <a:pt x="9001463" y="2291313"/>
                </a:cubicBezTo>
                <a:cubicBezTo>
                  <a:pt x="9105344" y="2298781"/>
                  <a:pt x="9221513" y="2304353"/>
                  <a:pt x="9325469" y="2306855"/>
                </a:cubicBezTo>
                <a:cubicBezTo>
                  <a:pt x="9359260" y="2307676"/>
                  <a:pt x="9389488" y="2308478"/>
                  <a:pt x="9392610" y="2308654"/>
                </a:cubicBezTo>
                <a:cubicBezTo>
                  <a:pt x="9395731" y="2308810"/>
                  <a:pt x="9400375" y="2308087"/>
                  <a:pt x="9402882" y="2307012"/>
                </a:cubicBezTo>
                <a:lnTo>
                  <a:pt x="9402907" y="2306992"/>
                </a:lnTo>
                <a:cubicBezTo>
                  <a:pt x="9405413" y="2305917"/>
                  <a:pt x="9417185" y="2293835"/>
                  <a:pt x="9429030" y="2280111"/>
                </a:cubicBezTo>
                <a:cubicBezTo>
                  <a:pt x="9474741" y="2227190"/>
                  <a:pt x="9616494" y="2065730"/>
                  <a:pt x="9676311" y="1998441"/>
                </a:cubicBezTo>
                <a:cubicBezTo>
                  <a:pt x="9700518" y="1971208"/>
                  <a:pt x="9719958" y="1948648"/>
                  <a:pt x="9719516" y="1948313"/>
                </a:cubicBezTo>
                <a:close/>
                <a:moveTo>
                  <a:pt x="8510293" y="1878869"/>
                </a:moveTo>
                <a:cubicBezTo>
                  <a:pt x="8507467" y="1878860"/>
                  <a:pt x="8186115" y="2157516"/>
                  <a:pt x="8169060" y="2174739"/>
                </a:cubicBezTo>
                <a:lnTo>
                  <a:pt x="8164317" y="2179529"/>
                </a:lnTo>
                <a:lnTo>
                  <a:pt x="8201770" y="2186664"/>
                </a:lnTo>
                <a:cubicBezTo>
                  <a:pt x="8313565" y="2207973"/>
                  <a:pt x="8446126" y="2229537"/>
                  <a:pt x="8584512" y="2248910"/>
                </a:cubicBezTo>
                <a:cubicBezTo>
                  <a:pt x="8601838" y="2251334"/>
                  <a:pt x="8602255" y="2251139"/>
                  <a:pt x="8622850" y="2231237"/>
                </a:cubicBezTo>
                <a:lnTo>
                  <a:pt x="8622874" y="2231237"/>
                </a:lnTo>
                <a:cubicBezTo>
                  <a:pt x="8726559" y="2130987"/>
                  <a:pt x="8770083" y="2089151"/>
                  <a:pt x="8846833" y="2015840"/>
                </a:cubicBezTo>
                <a:cubicBezTo>
                  <a:pt x="8895812" y="1969077"/>
                  <a:pt x="8935084" y="1930254"/>
                  <a:pt x="8934076" y="1929589"/>
                </a:cubicBezTo>
                <a:cubicBezTo>
                  <a:pt x="8933093" y="1928924"/>
                  <a:pt x="8910164" y="1926424"/>
                  <a:pt x="8883131" y="1924031"/>
                </a:cubicBezTo>
                <a:cubicBezTo>
                  <a:pt x="8791709" y="1915943"/>
                  <a:pt x="8617443" y="1895154"/>
                  <a:pt x="8537204" y="1882762"/>
                </a:cubicBezTo>
                <a:cubicBezTo>
                  <a:pt x="8523367" y="1880625"/>
                  <a:pt x="8511251" y="1878871"/>
                  <a:pt x="8510293" y="1878869"/>
                </a:cubicBezTo>
                <a:close/>
                <a:moveTo>
                  <a:pt x="10542776" y="1866178"/>
                </a:moveTo>
                <a:cubicBezTo>
                  <a:pt x="10542359" y="1865849"/>
                  <a:pt x="10520436" y="1868989"/>
                  <a:pt x="10494067" y="1873153"/>
                </a:cubicBezTo>
                <a:cubicBezTo>
                  <a:pt x="10379766" y="1891215"/>
                  <a:pt x="10101741" y="1925702"/>
                  <a:pt x="10069793" y="1925786"/>
                </a:cubicBezTo>
                <a:cubicBezTo>
                  <a:pt x="10067261" y="1925792"/>
                  <a:pt x="9764169" y="2298195"/>
                  <a:pt x="9764169" y="2301303"/>
                </a:cubicBezTo>
                <a:cubicBezTo>
                  <a:pt x="9764169" y="2302535"/>
                  <a:pt x="9769502" y="2302906"/>
                  <a:pt x="9778300" y="2302281"/>
                </a:cubicBezTo>
                <a:cubicBezTo>
                  <a:pt x="9786066" y="2301714"/>
                  <a:pt x="9803490" y="2300756"/>
                  <a:pt x="9817007" y="2300150"/>
                </a:cubicBezTo>
                <a:lnTo>
                  <a:pt x="9817007" y="2300130"/>
                </a:lnTo>
                <a:cubicBezTo>
                  <a:pt x="9939443" y="2294656"/>
                  <a:pt x="10242437" y="2269535"/>
                  <a:pt x="10248703" y="2264354"/>
                </a:cubicBezTo>
                <a:cubicBezTo>
                  <a:pt x="10249588" y="2263611"/>
                  <a:pt x="10273230" y="2231785"/>
                  <a:pt x="10301246" y="2193604"/>
                </a:cubicBezTo>
                <a:cubicBezTo>
                  <a:pt x="10364087" y="2107977"/>
                  <a:pt x="10435896" y="2010952"/>
                  <a:pt x="10497089" y="1929026"/>
                </a:cubicBezTo>
                <a:cubicBezTo>
                  <a:pt x="10522673" y="1894787"/>
                  <a:pt x="10543218" y="1866504"/>
                  <a:pt x="10542776" y="1866178"/>
                </a:cubicBezTo>
                <a:close/>
                <a:moveTo>
                  <a:pt x="9817632" y="1858515"/>
                </a:moveTo>
                <a:cubicBezTo>
                  <a:pt x="9909653" y="1857191"/>
                  <a:pt x="9899627" y="1874936"/>
                  <a:pt x="9808430" y="1980514"/>
                </a:cubicBezTo>
                <a:cubicBezTo>
                  <a:pt x="9729837" y="2071478"/>
                  <a:pt x="9619984" y="2199763"/>
                  <a:pt x="9551467" y="2280600"/>
                </a:cubicBezTo>
                <a:cubicBezTo>
                  <a:pt x="9451493" y="2398504"/>
                  <a:pt x="9421560" y="2412873"/>
                  <a:pt x="9287401" y="2407360"/>
                </a:cubicBezTo>
                <a:lnTo>
                  <a:pt x="9287401" y="2407379"/>
                </a:lnTo>
                <a:cubicBezTo>
                  <a:pt x="9279954" y="2407066"/>
                  <a:pt x="9247908" y="2405874"/>
                  <a:pt x="9216131" y="2404701"/>
                </a:cubicBezTo>
                <a:cubicBezTo>
                  <a:pt x="9053391" y="2398777"/>
                  <a:pt x="8823584" y="2381417"/>
                  <a:pt x="8802031" y="2373422"/>
                </a:cubicBezTo>
                <a:cubicBezTo>
                  <a:pt x="8772245" y="2362396"/>
                  <a:pt x="8767822" y="2337978"/>
                  <a:pt x="8790579" y="2310081"/>
                </a:cubicBezTo>
                <a:cubicBezTo>
                  <a:pt x="8801540" y="2296670"/>
                  <a:pt x="8917045" y="2179294"/>
                  <a:pt x="9078212" y="2017814"/>
                </a:cubicBezTo>
                <a:cubicBezTo>
                  <a:pt x="9235153" y="1860600"/>
                  <a:pt x="9227977" y="1863877"/>
                  <a:pt x="9410181" y="1866129"/>
                </a:cubicBezTo>
                <a:cubicBezTo>
                  <a:pt x="9526473" y="1867566"/>
                  <a:pt x="9647754" y="1865527"/>
                  <a:pt x="9771886" y="1860049"/>
                </a:cubicBezTo>
                <a:cubicBezTo>
                  <a:pt x="9789258" y="1859282"/>
                  <a:pt x="9804486" y="1858704"/>
                  <a:pt x="9817632" y="1858515"/>
                </a:cubicBezTo>
                <a:close/>
                <a:moveTo>
                  <a:pt x="8532890" y="1800081"/>
                </a:moveTo>
                <a:cubicBezTo>
                  <a:pt x="8554455" y="1799791"/>
                  <a:pt x="8583811" y="1803242"/>
                  <a:pt x="8637374" y="1810213"/>
                </a:cubicBezTo>
                <a:cubicBezTo>
                  <a:pt x="8776497" y="1828322"/>
                  <a:pt x="8875168" y="1838609"/>
                  <a:pt x="9004215" y="1848448"/>
                </a:cubicBezTo>
                <a:cubicBezTo>
                  <a:pt x="9116133" y="1856986"/>
                  <a:pt x="9122154" y="1869411"/>
                  <a:pt x="9048771" y="1940439"/>
                </a:cubicBezTo>
                <a:cubicBezTo>
                  <a:pt x="8985931" y="2001236"/>
                  <a:pt x="8873325" y="2111907"/>
                  <a:pt x="8781142" y="2203438"/>
                </a:cubicBezTo>
                <a:cubicBezTo>
                  <a:pt x="8642486" y="2341126"/>
                  <a:pt x="8613781" y="2356629"/>
                  <a:pt x="8523097" y="2342944"/>
                </a:cubicBezTo>
                <a:cubicBezTo>
                  <a:pt x="8512972" y="2341399"/>
                  <a:pt x="8478123" y="2336160"/>
                  <a:pt x="8445684" y="2331273"/>
                </a:cubicBezTo>
                <a:cubicBezTo>
                  <a:pt x="8249128" y="2301694"/>
                  <a:pt x="8033476" y="2259682"/>
                  <a:pt x="8013594" y="2247072"/>
                </a:cubicBezTo>
                <a:cubicBezTo>
                  <a:pt x="7980220" y="2225900"/>
                  <a:pt x="7991771" y="2206429"/>
                  <a:pt x="8085650" y="2125826"/>
                </a:cubicBezTo>
                <a:cubicBezTo>
                  <a:pt x="8384785" y="1868895"/>
                  <a:pt x="8438925" y="1825341"/>
                  <a:pt x="8475150" y="1812399"/>
                </a:cubicBezTo>
                <a:cubicBezTo>
                  <a:pt x="8497551" y="1804404"/>
                  <a:pt x="8511325" y="1800372"/>
                  <a:pt x="8532890" y="1800081"/>
                </a:cubicBezTo>
                <a:close/>
                <a:moveTo>
                  <a:pt x="10680572" y="1758345"/>
                </a:moveTo>
                <a:cubicBezTo>
                  <a:pt x="10695631" y="1758725"/>
                  <a:pt x="10701806" y="1762840"/>
                  <a:pt x="10705640" y="1770854"/>
                </a:cubicBezTo>
                <a:cubicBezTo>
                  <a:pt x="10712766" y="1785735"/>
                  <a:pt x="10709350" y="1791641"/>
                  <a:pt x="10632232" y="1897762"/>
                </a:cubicBezTo>
                <a:cubicBezTo>
                  <a:pt x="10547593" y="2014198"/>
                  <a:pt x="10485687" y="2100079"/>
                  <a:pt x="10410584" y="2205217"/>
                </a:cubicBezTo>
                <a:cubicBezTo>
                  <a:pt x="10325207" y="2324743"/>
                  <a:pt x="10298985" y="2347870"/>
                  <a:pt x="10226241" y="2367948"/>
                </a:cubicBezTo>
                <a:cubicBezTo>
                  <a:pt x="10176820" y="2381574"/>
                  <a:pt x="9667120" y="2415238"/>
                  <a:pt x="9627774" y="2407477"/>
                </a:cubicBezTo>
                <a:cubicBezTo>
                  <a:pt x="9573363" y="2396744"/>
                  <a:pt x="9578967" y="2376862"/>
                  <a:pt x="9666161" y="2271373"/>
                </a:cubicBezTo>
                <a:cubicBezTo>
                  <a:pt x="10030054" y="1831098"/>
                  <a:pt x="10013244" y="1846210"/>
                  <a:pt x="10156151" y="1830942"/>
                </a:cubicBezTo>
                <a:cubicBezTo>
                  <a:pt x="10310954" y="1814403"/>
                  <a:pt x="10454156" y="1794276"/>
                  <a:pt x="10602200" y="1768244"/>
                </a:cubicBezTo>
                <a:cubicBezTo>
                  <a:pt x="10641570" y="1761320"/>
                  <a:pt x="10665513" y="1757965"/>
                  <a:pt x="10680572" y="1758345"/>
                </a:cubicBezTo>
                <a:close/>
                <a:moveTo>
                  <a:pt x="7795221" y="1731222"/>
                </a:moveTo>
                <a:cubicBezTo>
                  <a:pt x="7791092" y="1730737"/>
                  <a:pt x="7786466" y="1730969"/>
                  <a:pt x="7784475" y="1732286"/>
                </a:cubicBezTo>
                <a:cubicBezTo>
                  <a:pt x="7782509" y="1733579"/>
                  <a:pt x="7781526" y="1735438"/>
                  <a:pt x="7782288" y="1736417"/>
                </a:cubicBezTo>
                <a:cubicBezTo>
                  <a:pt x="7783049" y="1737397"/>
                  <a:pt x="7782214" y="1737958"/>
                  <a:pt x="7780420" y="1737663"/>
                </a:cubicBezTo>
                <a:cubicBezTo>
                  <a:pt x="7778626" y="1737365"/>
                  <a:pt x="7777447" y="1738224"/>
                  <a:pt x="7777790" y="1739569"/>
                </a:cubicBezTo>
                <a:cubicBezTo>
                  <a:pt x="7778110" y="1740912"/>
                  <a:pt x="7777004" y="1741791"/>
                  <a:pt x="7775333" y="1741524"/>
                </a:cubicBezTo>
                <a:cubicBezTo>
                  <a:pt x="7773637" y="1741254"/>
                  <a:pt x="7772555" y="1742200"/>
                  <a:pt x="7772924" y="1743623"/>
                </a:cubicBezTo>
                <a:cubicBezTo>
                  <a:pt x="7773317" y="1745076"/>
                  <a:pt x="7772408" y="1745629"/>
                  <a:pt x="7770909" y="1744884"/>
                </a:cubicBezTo>
                <a:cubicBezTo>
                  <a:pt x="7767690" y="1743305"/>
                  <a:pt x="7755844" y="1751594"/>
                  <a:pt x="7757761" y="1754075"/>
                </a:cubicBezTo>
                <a:cubicBezTo>
                  <a:pt x="7758498" y="1755021"/>
                  <a:pt x="7758179" y="1755552"/>
                  <a:pt x="7757073" y="1755257"/>
                </a:cubicBezTo>
                <a:cubicBezTo>
                  <a:pt x="7753927" y="1754426"/>
                  <a:pt x="7734144" y="1767771"/>
                  <a:pt x="7735643" y="1769710"/>
                </a:cubicBezTo>
                <a:cubicBezTo>
                  <a:pt x="7736380" y="1770658"/>
                  <a:pt x="7735963" y="1771192"/>
                  <a:pt x="7734685" y="1770897"/>
                </a:cubicBezTo>
                <a:cubicBezTo>
                  <a:pt x="7730998" y="1770029"/>
                  <a:pt x="7692193" y="1798841"/>
                  <a:pt x="7693987" y="1801132"/>
                </a:cubicBezTo>
                <a:cubicBezTo>
                  <a:pt x="7694897" y="1802305"/>
                  <a:pt x="7694454" y="1802655"/>
                  <a:pt x="7692980" y="1801928"/>
                </a:cubicBezTo>
                <a:cubicBezTo>
                  <a:pt x="7691529" y="1801218"/>
                  <a:pt x="7676710" y="1810418"/>
                  <a:pt x="7660024" y="1822371"/>
                </a:cubicBezTo>
                <a:cubicBezTo>
                  <a:pt x="7628616" y="1844892"/>
                  <a:pt x="7611364" y="1858198"/>
                  <a:pt x="7619892" y="1853322"/>
                </a:cubicBezTo>
                <a:cubicBezTo>
                  <a:pt x="7624438" y="1850720"/>
                  <a:pt x="7624536" y="1850767"/>
                  <a:pt x="7621366" y="1853981"/>
                </a:cubicBezTo>
                <a:cubicBezTo>
                  <a:pt x="7619499" y="1855889"/>
                  <a:pt x="7617409" y="1857009"/>
                  <a:pt x="7616721" y="1856471"/>
                </a:cubicBezTo>
                <a:cubicBezTo>
                  <a:pt x="7614804" y="1854939"/>
                  <a:pt x="7586764" y="1874985"/>
                  <a:pt x="7587378" y="1877454"/>
                </a:cubicBezTo>
                <a:cubicBezTo>
                  <a:pt x="7587697" y="1878666"/>
                  <a:pt x="7586788" y="1879698"/>
                  <a:pt x="7585387" y="1879747"/>
                </a:cubicBezTo>
                <a:cubicBezTo>
                  <a:pt x="7580890" y="1879904"/>
                  <a:pt x="7562040" y="1892814"/>
                  <a:pt x="7563540" y="1894718"/>
                </a:cubicBezTo>
                <a:cubicBezTo>
                  <a:pt x="7564326" y="1895727"/>
                  <a:pt x="7563491" y="1896310"/>
                  <a:pt x="7561697" y="1896014"/>
                </a:cubicBezTo>
                <a:cubicBezTo>
                  <a:pt x="7559903" y="1895717"/>
                  <a:pt x="7558723" y="1896575"/>
                  <a:pt x="7559067" y="1897921"/>
                </a:cubicBezTo>
                <a:cubicBezTo>
                  <a:pt x="7559386" y="1899263"/>
                  <a:pt x="7558845" y="1900143"/>
                  <a:pt x="7557813" y="1899875"/>
                </a:cubicBezTo>
                <a:cubicBezTo>
                  <a:pt x="7553783" y="1898820"/>
                  <a:pt x="7532648" y="1914794"/>
                  <a:pt x="7535744" y="1916543"/>
                </a:cubicBezTo>
                <a:cubicBezTo>
                  <a:pt x="7537956" y="1917789"/>
                  <a:pt x="7537784" y="1918023"/>
                  <a:pt x="7535105" y="1917402"/>
                </a:cubicBezTo>
                <a:cubicBezTo>
                  <a:pt x="7531345" y="1916532"/>
                  <a:pt x="7503968" y="1935288"/>
                  <a:pt x="7505025" y="1937997"/>
                </a:cubicBezTo>
                <a:cubicBezTo>
                  <a:pt x="7505344" y="1938803"/>
                  <a:pt x="7504214" y="1939242"/>
                  <a:pt x="7502543" y="1938975"/>
                </a:cubicBezTo>
                <a:cubicBezTo>
                  <a:pt x="7500847" y="1938705"/>
                  <a:pt x="7499765" y="1939651"/>
                  <a:pt x="7500134" y="1941074"/>
                </a:cubicBezTo>
                <a:cubicBezTo>
                  <a:pt x="7500503" y="1942497"/>
                  <a:pt x="7499864" y="1943192"/>
                  <a:pt x="7498684" y="1942617"/>
                </a:cubicBezTo>
                <a:cubicBezTo>
                  <a:pt x="7495784" y="1941188"/>
                  <a:pt x="7480474" y="1954002"/>
                  <a:pt x="7482833" y="1955881"/>
                </a:cubicBezTo>
                <a:cubicBezTo>
                  <a:pt x="7483865" y="1956702"/>
                  <a:pt x="7483054" y="1957093"/>
                  <a:pt x="7481039" y="1956741"/>
                </a:cubicBezTo>
                <a:cubicBezTo>
                  <a:pt x="7478999" y="1956370"/>
                  <a:pt x="7477647" y="1957230"/>
                  <a:pt x="7478016" y="1958677"/>
                </a:cubicBezTo>
                <a:cubicBezTo>
                  <a:pt x="7478385" y="1960084"/>
                  <a:pt x="7477549" y="1960690"/>
                  <a:pt x="7476148" y="1960006"/>
                </a:cubicBezTo>
                <a:cubicBezTo>
                  <a:pt x="7473494" y="1958696"/>
                  <a:pt x="7431224" y="1989467"/>
                  <a:pt x="7429848" y="1993710"/>
                </a:cubicBezTo>
                <a:cubicBezTo>
                  <a:pt x="7429135" y="1995938"/>
                  <a:pt x="7432870" y="1996916"/>
                  <a:pt x="7441079" y="1996681"/>
                </a:cubicBezTo>
                <a:cubicBezTo>
                  <a:pt x="7442750" y="1996642"/>
                  <a:pt x="7443413" y="1997522"/>
                  <a:pt x="7442529" y="1998636"/>
                </a:cubicBezTo>
                <a:cubicBezTo>
                  <a:pt x="7441521" y="1999946"/>
                  <a:pt x="7442947" y="2000259"/>
                  <a:pt x="7446485" y="1999535"/>
                </a:cubicBezTo>
                <a:cubicBezTo>
                  <a:pt x="7449533" y="1998890"/>
                  <a:pt x="7451327" y="1998929"/>
                  <a:pt x="7450467" y="1999614"/>
                </a:cubicBezTo>
                <a:cubicBezTo>
                  <a:pt x="7449607" y="2000298"/>
                  <a:pt x="7454104" y="2002487"/>
                  <a:pt x="7460444" y="2004462"/>
                </a:cubicBezTo>
                <a:cubicBezTo>
                  <a:pt x="7469709" y="2007355"/>
                  <a:pt x="7472388" y="2007570"/>
                  <a:pt x="7474010" y="2005537"/>
                </a:cubicBezTo>
                <a:cubicBezTo>
                  <a:pt x="7475534" y="2003621"/>
                  <a:pt x="7476050" y="2003797"/>
                  <a:pt x="7476075" y="2006261"/>
                </a:cubicBezTo>
                <a:cubicBezTo>
                  <a:pt x="7476124" y="2009975"/>
                  <a:pt x="7491533" y="2014862"/>
                  <a:pt x="7496104" y="2012614"/>
                </a:cubicBezTo>
                <a:cubicBezTo>
                  <a:pt x="7497751" y="2011793"/>
                  <a:pt x="7498340" y="2012028"/>
                  <a:pt x="7497480" y="2013161"/>
                </a:cubicBezTo>
                <a:cubicBezTo>
                  <a:pt x="7495563" y="2015605"/>
                  <a:pt x="7551350" y="2032046"/>
                  <a:pt x="7555208" y="2030150"/>
                </a:cubicBezTo>
                <a:cubicBezTo>
                  <a:pt x="7556732" y="2029388"/>
                  <a:pt x="7557297" y="2029661"/>
                  <a:pt x="7556462" y="2030736"/>
                </a:cubicBezTo>
                <a:cubicBezTo>
                  <a:pt x="7554815" y="2032868"/>
                  <a:pt x="7571478" y="2037677"/>
                  <a:pt x="7574820" y="2036035"/>
                </a:cubicBezTo>
                <a:cubicBezTo>
                  <a:pt x="7575950" y="2035487"/>
                  <a:pt x="7576884" y="2035898"/>
                  <a:pt x="7576884" y="2036934"/>
                </a:cubicBezTo>
                <a:cubicBezTo>
                  <a:pt x="7576884" y="2039573"/>
                  <a:pt x="7593301" y="2043678"/>
                  <a:pt x="7596864" y="2041939"/>
                </a:cubicBezTo>
                <a:cubicBezTo>
                  <a:pt x="7598682" y="2041039"/>
                  <a:pt x="7599101" y="2041352"/>
                  <a:pt x="7597995" y="2042779"/>
                </a:cubicBezTo>
                <a:cubicBezTo>
                  <a:pt x="7596372" y="2044871"/>
                  <a:pt x="7599789" y="2045809"/>
                  <a:pt x="7608218" y="2045555"/>
                </a:cubicBezTo>
                <a:cubicBezTo>
                  <a:pt x="7609889" y="2045497"/>
                  <a:pt x="7611290" y="2046181"/>
                  <a:pt x="7611290" y="2047041"/>
                </a:cubicBezTo>
                <a:cubicBezTo>
                  <a:pt x="7611290" y="2049465"/>
                  <a:pt x="7635350" y="2055291"/>
                  <a:pt x="7638643" y="2053668"/>
                </a:cubicBezTo>
                <a:cubicBezTo>
                  <a:pt x="7640339" y="2052847"/>
                  <a:pt x="7640879" y="2053082"/>
                  <a:pt x="7639970" y="2054255"/>
                </a:cubicBezTo>
                <a:cubicBezTo>
                  <a:pt x="7638594" y="2056014"/>
                  <a:pt x="7657001" y="2061644"/>
                  <a:pt x="7664128" y="2061644"/>
                </a:cubicBezTo>
                <a:cubicBezTo>
                  <a:pt x="7665480" y="2061644"/>
                  <a:pt x="7667126" y="2062172"/>
                  <a:pt x="7667814" y="2062817"/>
                </a:cubicBezTo>
                <a:cubicBezTo>
                  <a:pt x="7670469" y="2065379"/>
                  <a:pt x="7702269" y="2072592"/>
                  <a:pt x="7704997" y="2071263"/>
                </a:cubicBezTo>
                <a:cubicBezTo>
                  <a:pt x="7706619" y="2070461"/>
                  <a:pt x="7707234" y="2070676"/>
                  <a:pt x="7706398" y="2071752"/>
                </a:cubicBezTo>
                <a:cubicBezTo>
                  <a:pt x="7704530" y="2074156"/>
                  <a:pt x="7738076" y="2082895"/>
                  <a:pt x="7741910" y="2080999"/>
                </a:cubicBezTo>
                <a:cubicBezTo>
                  <a:pt x="7743532" y="2080217"/>
                  <a:pt x="7744097" y="2080471"/>
                  <a:pt x="7743212" y="2081585"/>
                </a:cubicBezTo>
                <a:cubicBezTo>
                  <a:pt x="7741344" y="2083990"/>
                  <a:pt x="7760194" y="2088760"/>
                  <a:pt x="7764077" y="2086844"/>
                </a:cubicBezTo>
                <a:cubicBezTo>
                  <a:pt x="7765920" y="2085945"/>
                  <a:pt x="7766191" y="2086355"/>
                  <a:pt x="7764864" y="2088036"/>
                </a:cubicBezTo>
                <a:cubicBezTo>
                  <a:pt x="7763389" y="2089952"/>
                  <a:pt x="7764225" y="2090324"/>
                  <a:pt x="7768182" y="2089503"/>
                </a:cubicBezTo>
                <a:cubicBezTo>
                  <a:pt x="7771106" y="2088897"/>
                  <a:pt x="7772949" y="2089092"/>
                  <a:pt x="7772310" y="2089933"/>
                </a:cubicBezTo>
                <a:cubicBezTo>
                  <a:pt x="7770590" y="2092122"/>
                  <a:pt x="7792143" y="2096580"/>
                  <a:pt x="7795780" y="2094781"/>
                </a:cubicBezTo>
                <a:cubicBezTo>
                  <a:pt x="7797623" y="2093882"/>
                  <a:pt x="7798188" y="2094116"/>
                  <a:pt x="7797230" y="2095348"/>
                </a:cubicBezTo>
                <a:cubicBezTo>
                  <a:pt x="7795337" y="2097772"/>
                  <a:pt x="7806888" y="2100490"/>
                  <a:pt x="7810845" y="2098554"/>
                </a:cubicBezTo>
                <a:cubicBezTo>
                  <a:pt x="7812393" y="2097792"/>
                  <a:pt x="7812885" y="2098085"/>
                  <a:pt x="7811975" y="2099258"/>
                </a:cubicBezTo>
                <a:cubicBezTo>
                  <a:pt x="7810181" y="2101545"/>
                  <a:pt x="7821535" y="2104458"/>
                  <a:pt x="7825197" y="2102640"/>
                </a:cubicBezTo>
                <a:cubicBezTo>
                  <a:pt x="7826500" y="2102015"/>
                  <a:pt x="7827556" y="2102523"/>
                  <a:pt x="7827556" y="2103774"/>
                </a:cubicBezTo>
                <a:cubicBezTo>
                  <a:pt x="7827556" y="2105025"/>
                  <a:pt x="7829203" y="2105553"/>
                  <a:pt x="7831243" y="2104927"/>
                </a:cubicBezTo>
                <a:cubicBezTo>
                  <a:pt x="7833258" y="2104302"/>
                  <a:pt x="7834929" y="2104654"/>
                  <a:pt x="7834929" y="2105670"/>
                </a:cubicBezTo>
                <a:cubicBezTo>
                  <a:pt x="7834929" y="2109013"/>
                  <a:pt x="7847315" y="2106843"/>
                  <a:pt x="7851567" y="2102757"/>
                </a:cubicBezTo>
                <a:cubicBezTo>
                  <a:pt x="7853827" y="2100568"/>
                  <a:pt x="7854098" y="2099883"/>
                  <a:pt x="7852181" y="2101232"/>
                </a:cubicBezTo>
                <a:cubicBezTo>
                  <a:pt x="7850264" y="2102581"/>
                  <a:pt x="7847536" y="2103657"/>
                  <a:pt x="7846111" y="2103637"/>
                </a:cubicBezTo>
                <a:cubicBezTo>
                  <a:pt x="7844685" y="2103617"/>
                  <a:pt x="7847118" y="2101780"/>
                  <a:pt x="7851517" y="2099551"/>
                </a:cubicBezTo>
                <a:cubicBezTo>
                  <a:pt x="7855892" y="2097303"/>
                  <a:pt x="7858767" y="2094546"/>
                  <a:pt x="7857883" y="2093413"/>
                </a:cubicBezTo>
                <a:cubicBezTo>
                  <a:pt x="7856998" y="2092279"/>
                  <a:pt x="7857440" y="2091907"/>
                  <a:pt x="7858841" y="2092611"/>
                </a:cubicBezTo>
                <a:cubicBezTo>
                  <a:pt x="7861667" y="2093980"/>
                  <a:pt x="7867565" y="2089424"/>
                  <a:pt x="7865624" y="2087372"/>
                </a:cubicBezTo>
                <a:cubicBezTo>
                  <a:pt x="7864960" y="2086668"/>
                  <a:pt x="7864985" y="2086394"/>
                  <a:pt x="7865673" y="2086766"/>
                </a:cubicBezTo>
                <a:cubicBezTo>
                  <a:pt x="7867713" y="2087861"/>
                  <a:pt x="7900104" y="2062446"/>
                  <a:pt x="7899366" y="2060335"/>
                </a:cubicBezTo>
                <a:cubicBezTo>
                  <a:pt x="7898998" y="2059279"/>
                  <a:pt x="7899637" y="2058888"/>
                  <a:pt x="7900792" y="2059455"/>
                </a:cubicBezTo>
                <a:cubicBezTo>
                  <a:pt x="7903692" y="2060882"/>
                  <a:pt x="7928882" y="2040277"/>
                  <a:pt x="7926522" y="2038400"/>
                </a:cubicBezTo>
                <a:cubicBezTo>
                  <a:pt x="7925491" y="2037559"/>
                  <a:pt x="7926277" y="2037168"/>
                  <a:pt x="7928316" y="2037540"/>
                </a:cubicBezTo>
                <a:cubicBezTo>
                  <a:pt x="7930356" y="2037892"/>
                  <a:pt x="7931683" y="2037032"/>
                  <a:pt x="7931315" y="2035604"/>
                </a:cubicBezTo>
                <a:cubicBezTo>
                  <a:pt x="7930946" y="2034177"/>
                  <a:pt x="7931659" y="2033513"/>
                  <a:pt x="7932888" y="2034119"/>
                </a:cubicBezTo>
                <a:cubicBezTo>
                  <a:pt x="7934117" y="2034725"/>
                  <a:pt x="7936500" y="2033903"/>
                  <a:pt x="7938171" y="2032301"/>
                </a:cubicBezTo>
                <a:cubicBezTo>
                  <a:pt x="7939842" y="2030698"/>
                  <a:pt x="7940457" y="2029388"/>
                  <a:pt x="7939548" y="2029388"/>
                </a:cubicBezTo>
                <a:cubicBezTo>
                  <a:pt x="7938638" y="2029388"/>
                  <a:pt x="7941833" y="2026181"/>
                  <a:pt x="7946625" y="2022252"/>
                </a:cubicBezTo>
                <a:cubicBezTo>
                  <a:pt x="7951417" y="2018323"/>
                  <a:pt x="7955350" y="2014315"/>
                  <a:pt x="7955350" y="2013338"/>
                </a:cubicBezTo>
                <a:cubicBezTo>
                  <a:pt x="7955350" y="2012360"/>
                  <a:pt x="7956308" y="2012047"/>
                  <a:pt x="7957512" y="2012634"/>
                </a:cubicBezTo>
                <a:cubicBezTo>
                  <a:pt x="7960216" y="2013963"/>
                  <a:pt x="7976534" y="1998226"/>
                  <a:pt x="7975403" y="1995332"/>
                </a:cubicBezTo>
                <a:cubicBezTo>
                  <a:pt x="7974961" y="1994179"/>
                  <a:pt x="7975379" y="1993846"/>
                  <a:pt x="7976337" y="1994609"/>
                </a:cubicBezTo>
                <a:cubicBezTo>
                  <a:pt x="7978869" y="1996623"/>
                  <a:pt x="7999832" y="1982429"/>
                  <a:pt x="7997940" y="1979986"/>
                </a:cubicBezTo>
                <a:cubicBezTo>
                  <a:pt x="7997079" y="1978871"/>
                  <a:pt x="7997472" y="1978500"/>
                  <a:pt x="7998849" y="1979184"/>
                </a:cubicBezTo>
                <a:cubicBezTo>
                  <a:pt x="8000200" y="1979849"/>
                  <a:pt x="8003936" y="1978168"/>
                  <a:pt x="8007155" y="1975450"/>
                </a:cubicBezTo>
                <a:cubicBezTo>
                  <a:pt x="8012316" y="1971091"/>
                  <a:pt x="8012439" y="1970680"/>
                  <a:pt x="8008114" y="1971931"/>
                </a:cubicBezTo>
                <a:cubicBezTo>
                  <a:pt x="8005459" y="1972694"/>
                  <a:pt x="8003985" y="1972674"/>
                  <a:pt x="8004894" y="1971892"/>
                </a:cubicBezTo>
                <a:cubicBezTo>
                  <a:pt x="8005779" y="1971091"/>
                  <a:pt x="8008138" y="1970250"/>
                  <a:pt x="8010154" y="1970016"/>
                </a:cubicBezTo>
                <a:cubicBezTo>
                  <a:pt x="8015757" y="1969370"/>
                  <a:pt x="8021827" y="1964678"/>
                  <a:pt x="8020058" y="1962391"/>
                </a:cubicBezTo>
                <a:cubicBezTo>
                  <a:pt x="8019197" y="1961277"/>
                  <a:pt x="8019640" y="1960925"/>
                  <a:pt x="8021040" y="1961629"/>
                </a:cubicBezTo>
                <a:cubicBezTo>
                  <a:pt x="8024235" y="1963193"/>
                  <a:pt x="8029691" y="1958266"/>
                  <a:pt x="8027209" y="1956077"/>
                </a:cubicBezTo>
                <a:cubicBezTo>
                  <a:pt x="8026202" y="1955197"/>
                  <a:pt x="8026595" y="1955021"/>
                  <a:pt x="8028069" y="1955705"/>
                </a:cubicBezTo>
                <a:cubicBezTo>
                  <a:pt x="8031485" y="1957230"/>
                  <a:pt x="8044560" y="1946619"/>
                  <a:pt x="8042004" y="1944390"/>
                </a:cubicBezTo>
                <a:cubicBezTo>
                  <a:pt x="8040972" y="1943487"/>
                  <a:pt x="8041315" y="1943285"/>
                  <a:pt x="8042790" y="1943946"/>
                </a:cubicBezTo>
                <a:cubicBezTo>
                  <a:pt x="8044240" y="1944607"/>
                  <a:pt x="8051441" y="1940226"/>
                  <a:pt x="8058764" y="1934210"/>
                </a:cubicBezTo>
                <a:cubicBezTo>
                  <a:pt x="8066088" y="1928195"/>
                  <a:pt x="8070536" y="1923972"/>
                  <a:pt x="8068619" y="1924827"/>
                </a:cubicBezTo>
                <a:cubicBezTo>
                  <a:pt x="8066309" y="1925876"/>
                  <a:pt x="8065744" y="1925638"/>
                  <a:pt x="8066948" y="1924094"/>
                </a:cubicBezTo>
                <a:cubicBezTo>
                  <a:pt x="8067931" y="1922834"/>
                  <a:pt x="8069627" y="1922250"/>
                  <a:pt x="8070732" y="1922791"/>
                </a:cubicBezTo>
                <a:cubicBezTo>
                  <a:pt x="8073485" y="1924140"/>
                  <a:pt x="8078646" y="1918940"/>
                  <a:pt x="8076360" y="1917126"/>
                </a:cubicBezTo>
                <a:cubicBezTo>
                  <a:pt x="8075353" y="1916330"/>
                  <a:pt x="8076188" y="1915971"/>
                  <a:pt x="8078228" y="1916328"/>
                </a:cubicBezTo>
                <a:cubicBezTo>
                  <a:pt x="8080464" y="1916723"/>
                  <a:pt x="8081595" y="1915826"/>
                  <a:pt x="8081079" y="1914049"/>
                </a:cubicBezTo>
                <a:cubicBezTo>
                  <a:pt x="8080637" y="1912436"/>
                  <a:pt x="8081079" y="1911775"/>
                  <a:pt x="8082111" y="1912581"/>
                </a:cubicBezTo>
                <a:cubicBezTo>
                  <a:pt x="8084004" y="1914092"/>
                  <a:pt x="8105212" y="1898708"/>
                  <a:pt x="8105237" y="1895795"/>
                </a:cubicBezTo>
                <a:cubicBezTo>
                  <a:pt x="8105237" y="1894896"/>
                  <a:pt x="8111258" y="1889491"/>
                  <a:pt x="8118606" y="1883782"/>
                </a:cubicBezTo>
                <a:cubicBezTo>
                  <a:pt x="8125979" y="1878074"/>
                  <a:pt x="8131312" y="1872872"/>
                  <a:pt x="8130501" y="1872221"/>
                </a:cubicBezTo>
                <a:cubicBezTo>
                  <a:pt x="8129690" y="1871572"/>
                  <a:pt x="8130206" y="1871040"/>
                  <a:pt x="8131680" y="1871040"/>
                </a:cubicBezTo>
                <a:cubicBezTo>
                  <a:pt x="8133130" y="1871040"/>
                  <a:pt x="8141338" y="1865384"/>
                  <a:pt x="8149891" y="1858473"/>
                </a:cubicBezTo>
                <a:cubicBezTo>
                  <a:pt x="8158468" y="1851563"/>
                  <a:pt x="8166897" y="1844744"/>
                  <a:pt x="8168667" y="1843322"/>
                </a:cubicBezTo>
                <a:cubicBezTo>
                  <a:pt x="8170436" y="1841901"/>
                  <a:pt x="8176924" y="1836838"/>
                  <a:pt x="8183092" y="1832072"/>
                </a:cubicBezTo>
                <a:lnTo>
                  <a:pt x="8194324" y="1823405"/>
                </a:lnTo>
                <a:lnTo>
                  <a:pt x="8159008" y="1815972"/>
                </a:lnTo>
                <a:cubicBezTo>
                  <a:pt x="8139569" y="1811885"/>
                  <a:pt x="8121752" y="1808884"/>
                  <a:pt x="8119392" y="1809304"/>
                </a:cubicBezTo>
                <a:cubicBezTo>
                  <a:pt x="8117009" y="1809726"/>
                  <a:pt x="8115559" y="1809443"/>
                  <a:pt x="8116173" y="1808675"/>
                </a:cubicBezTo>
                <a:cubicBezTo>
                  <a:pt x="8117525" y="1806915"/>
                  <a:pt x="8086141" y="1800155"/>
                  <a:pt x="8083242" y="1801584"/>
                </a:cubicBezTo>
                <a:cubicBezTo>
                  <a:pt x="8082062" y="1802165"/>
                  <a:pt x="8080661" y="1801578"/>
                  <a:pt x="8080121" y="1800282"/>
                </a:cubicBezTo>
                <a:cubicBezTo>
                  <a:pt x="8079555" y="1798984"/>
                  <a:pt x="8075107" y="1797924"/>
                  <a:pt x="8070216" y="1797924"/>
                </a:cubicBezTo>
                <a:cubicBezTo>
                  <a:pt x="8065277" y="1797924"/>
                  <a:pt x="8061959" y="1797107"/>
                  <a:pt x="8062770" y="1796077"/>
                </a:cubicBezTo>
                <a:cubicBezTo>
                  <a:pt x="8063606" y="1795011"/>
                  <a:pt x="8061467" y="1794644"/>
                  <a:pt x="8057781" y="1795207"/>
                </a:cubicBezTo>
                <a:cubicBezTo>
                  <a:pt x="8054242" y="1795746"/>
                  <a:pt x="8051809" y="1795569"/>
                  <a:pt x="8052399" y="1794814"/>
                </a:cubicBezTo>
                <a:cubicBezTo>
                  <a:pt x="8053800" y="1793004"/>
                  <a:pt x="8024530" y="1786562"/>
                  <a:pt x="8021556" y="1788028"/>
                </a:cubicBezTo>
                <a:cubicBezTo>
                  <a:pt x="8020279" y="1788652"/>
                  <a:pt x="8019247" y="1788128"/>
                  <a:pt x="8019247" y="1786863"/>
                </a:cubicBezTo>
                <a:cubicBezTo>
                  <a:pt x="8019247" y="1785528"/>
                  <a:pt x="8017182" y="1784994"/>
                  <a:pt x="8014331" y="1785588"/>
                </a:cubicBezTo>
                <a:cubicBezTo>
                  <a:pt x="8011603" y="1786151"/>
                  <a:pt x="8009883" y="1785981"/>
                  <a:pt x="8010497" y="1785213"/>
                </a:cubicBezTo>
                <a:cubicBezTo>
                  <a:pt x="8011898" y="1783399"/>
                  <a:pt x="7990124" y="1778746"/>
                  <a:pt x="7987126" y="1780220"/>
                </a:cubicBezTo>
                <a:cubicBezTo>
                  <a:pt x="7985873" y="1780836"/>
                  <a:pt x="7984841" y="1780351"/>
                  <a:pt x="7984841" y="1779139"/>
                </a:cubicBezTo>
                <a:cubicBezTo>
                  <a:pt x="7984841" y="1777784"/>
                  <a:pt x="7982825" y="1777444"/>
                  <a:pt x="7979606" y="1778257"/>
                </a:cubicBezTo>
                <a:cubicBezTo>
                  <a:pt x="7976583" y="1779020"/>
                  <a:pt x="7974986" y="1778805"/>
                  <a:pt x="7975797" y="1777749"/>
                </a:cubicBezTo>
                <a:cubicBezTo>
                  <a:pt x="7977665" y="1775350"/>
                  <a:pt x="7939400" y="1766576"/>
                  <a:pt x="7935468" y="1768502"/>
                </a:cubicBezTo>
                <a:cubicBezTo>
                  <a:pt x="7933404" y="1769521"/>
                  <a:pt x="7933084" y="1769175"/>
                  <a:pt x="7934485" y="1767396"/>
                </a:cubicBezTo>
                <a:cubicBezTo>
                  <a:pt x="7935911" y="1765536"/>
                  <a:pt x="7935369" y="1765145"/>
                  <a:pt x="7932568" y="1766008"/>
                </a:cubicBezTo>
                <a:cubicBezTo>
                  <a:pt x="7930406" y="1766666"/>
                  <a:pt x="7928267" y="1766357"/>
                  <a:pt x="7927825" y="1765319"/>
                </a:cubicBezTo>
                <a:cubicBezTo>
                  <a:pt x="7927407" y="1764283"/>
                  <a:pt x="7923574" y="1763231"/>
                  <a:pt x="7919322" y="1762987"/>
                </a:cubicBezTo>
                <a:cubicBezTo>
                  <a:pt x="7915070" y="1762741"/>
                  <a:pt x="7912195" y="1761752"/>
                  <a:pt x="7912932" y="1760790"/>
                </a:cubicBezTo>
                <a:cubicBezTo>
                  <a:pt x="7913694" y="1759828"/>
                  <a:pt x="7911408" y="1759480"/>
                  <a:pt x="7907869" y="1760018"/>
                </a:cubicBezTo>
                <a:cubicBezTo>
                  <a:pt x="7903864" y="1760624"/>
                  <a:pt x="7902021" y="1760242"/>
                  <a:pt x="7902954" y="1759017"/>
                </a:cubicBezTo>
                <a:cubicBezTo>
                  <a:pt x="7903913" y="1757803"/>
                  <a:pt x="7902438" y="1757462"/>
                  <a:pt x="7899194" y="1758139"/>
                </a:cubicBezTo>
                <a:cubicBezTo>
                  <a:pt x="7895778" y="1758852"/>
                  <a:pt x="7894476" y="1758499"/>
                  <a:pt x="7895532" y="1757138"/>
                </a:cubicBezTo>
                <a:cubicBezTo>
                  <a:pt x="7896565" y="1755807"/>
                  <a:pt x="7895655" y="1755492"/>
                  <a:pt x="7893075" y="1756280"/>
                </a:cubicBezTo>
                <a:cubicBezTo>
                  <a:pt x="7890839" y="1756968"/>
                  <a:pt x="7888995" y="1756637"/>
                  <a:pt x="7888995" y="1755551"/>
                </a:cubicBezTo>
                <a:cubicBezTo>
                  <a:pt x="7888995" y="1754462"/>
                  <a:pt x="7887594" y="1753750"/>
                  <a:pt x="7885923" y="1753969"/>
                </a:cubicBezTo>
                <a:cubicBezTo>
                  <a:pt x="7884228" y="1754190"/>
                  <a:pt x="7879706" y="1753341"/>
                  <a:pt x="7875872" y="1752086"/>
                </a:cubicBezTo>
                <a:cubicBezTo>
                  <a:pt x="7872038" y="1750831"/>
                  <a:pt x="7867909" y="1750301"/>
                  <a:pt x="7866656" y="1750911"/>
                </a:cubicBezTo>
                <a:cubicBezTo>
                  <a:pt x="7865427" y="1751519"/>
                  <a:pt x="7864420" y="1750984"/>
                  <a:pt x="7864420" y="1749719"/>
                </a:cubicBezTo>
                <a:cubicBezTo>
                  <a:pt x="7864420" y="1748384"/>
                  <a:pt x="7862355" y="1747850"/>
                  <a:pt x="7859505" y="1748444"/>
                </a:cubicBezTo>
                <a:cubicBezTo>
                  <a:pt x="7856359" y="1749095"/>
                  <a:pt x="7855179" y="1748702"/>
                  <a:pt x="7856211" y="1747363"/>
                </a:cubicBezTo>
                <a:cubicBezTo>
                  <a:pt x="7857219" y="1746047"/>
                  <a:pt x="7856359" y="1745707"/>
                  <a:pt x="7853926" y="1746458"/>
                </a:cubicBezTo>
                <a:cubicBezTo>
                  <a:pt x="7851763" y="1747117"/>
                  <a:pt x="7849576" y="1746710"/>
                  <a:pt x="7849109" y="1745553"/>
                </a:cubicBezTo>
                <a:cubicBezTo>
                  <a:pt x="7848618" y="1744394"/>
                  <a:pt x="7844784" y="1743344"/>
                  <a:pt x="7840581" y="1743219"/>
                </a:cubicBezTo>
                <a:cubicBezTo>
                  <a:pt x="7836379" y="1743091"/>
                  <a:pt x="7833552" y="1742190"/>
                  <a:pt x="7834314" y="1741215"/>
                </a:cubicBezTo>
                <a:cubicBezTo>
                  <a:pt x="7835076" y="1740239"/>
                  <a:pt x="7833307" y="1739938"/>
                  <a:pt x="7830382" y="1740544"/>
                </a:cubicBezTo>
                <a:cubicBezTo>
                  <a:pt x="7827482" y="1741150"/>
                  <a:pt x="7825099" y="1740996"/>
                  <a:pt x="7825099" y="1740202"/>
                </a:cubicBezTo>
                <a:cubicBezTo>
                  <a:pt x="7825099" y="1738282"/>
                  <a:pt x="7807650" y="1734081"/>
                  <a:pt x="7805020" y="1735369"/>
                </a:cubicBezTo>
                <a:cubicBezTo>
                  <a:pt x="7803889" y="1735925"/>
                  <a:pt x="7802980" y="1735516"/>
                  <a:pt x="7802980" y="1734462"/>
                </a:cubicBezTo>
                <a:cubicBezTo>
                  <a:pt x="7802980" y="1732910"/>
                  <a:pt x="7799349" y="1731707"/>
                  <a:pt x="7795221" y="1731222"/>
                </a:cubicBezTo>
                <a:close/>
                <a:moveTo>
                  <a:pt x="7824583" y="1654103"/>
                </a:moveTo>
                <a:cubicBezTo>
                  <a:pt x="7841795" y="1655647"/>
                  <a:pt x="7860678" y="1659454"/>
                  <a:pt x="7882851" y="1665177"/>
                </a:cubicBezTo>
                <a:cubicBezTo>
                  <a:pt x="7984767" y="1691477"/>
                  <a:pt x="8127601" y="1723397"/>
                  <a:pt x="8240428" y="1745086"/>
                </a:cubicBezTo>
                <a:cubicBezTo>
                  <a:pt x="8391396" y="1774103"/>
                  <a:pt x="8391371" y="1773804"/>
                  <a:pt x="8246449" y="1892951"/>
                </a:cubicBezTo>
                <a:cubicBezTo>
                  <a:pt x="8138881" y="1981374"/>
                  <a:pt x="8059428" y="2047334"/>
                  <a:pt x="7979336" y="2114722"/>
                </a:cubicBezTo>
                <a:cubicBezTo>
                  <a:pt x="7886661" y="2192666"/>
                  <a:pt x="7842400" y="2210573"/>
                  <a:pt x="7777028" y="2196556"/>
                </a:cubicBezTo>
                <a:lnTo>
                  <a:pt x="7777004" y="2196537"/>
                </a:lnTo>
                <a:cubicBezTo>
                  <a:pt x="7694012" y="2178727"/>
                  <a:pt x="7316234" y="2069699"/>
                  <a:pt x="7286891" y="2055095"/>
                </a:cubicBezTo>
                <a:cubicBezTo>
                  <a:pt x="7252092" y="2037775"/>
                  <a:pt x="7255409" y="2009408"/>
                  <a:pt x="7295861" y="1978461"/>
                </a:cubicBezTo>
                <a:cubicBezTo>
                  <a:pt x="7334347" y="1949027"/>
                  <a:pt x="7547541" y="1796910"/>
                  <a:pt x="7671083" y="1710737"/>
                </a:cubicBezTo>
                <a:cubicBezTo>
                  <a:pt x="7736350" y="1665214"/>
                  <a:pt x="7772946" y="1649472"/>
                  <a:pt x="7824583" y="1654103"/>
                </a:cubicBezTo>
                <a:close/>
                <a:moveTo>
                  <a:pt x="11549495" y="1620664"/>
                </a:moveTo>
                <a:cubicBezTo>
                  <a:pt x="11547283" y="1620664"/>
                  <a:pt x="11546471" y="1621591"/>
                  <a:pt x="11547505" y="1622920"/>
                </a:cubicBezTo>
                <a:cubicBezTo>
                  <a:pt x="11548537" y="1624263"/>
                  <a:pt x="11548168" y="1624648"/>
                  <a:pt x="11546595" y="1623874"/>
                </a:cubicBezTo>
                <a:cubicBezTo>
                  <a:pt x="11543179" y="1622201"/>
                  <a:pt x="11520667" y="1629162"/>
                  <a:pt x="11523150" y="1631125"/>
                </a:cubicBezTo>
                <a:cubicBezTo>
                  <a:pt x="11524158" y="1631936"/>
                  <a:pt x="11522904" y="1631964"/>
                  <a:pt x="11520373" y="1631188"/>
                </a:cubicBezTo>
                <a:cubicBezTo>
                  <a:pt x="11516883" y="1630128"/>
                  <a:pt x="11516244" y="1630423"/>
                  <a:pt x="11517743" y="1632363"/>
                </a:cubicBezTo>
                <a:cubicBezTo>
                  <a:pt x="11519095" y="1634093"/>
                  <a:pt x="11518800" y="1634486"/>
                  <a:pt x="11516907" y="1633547"/>
                </a:cubicBezTo>
                <a:cubicBezTo>
                  <a:pt x="11513270" y="1631762"/>
                  <a:pt x="11503735" y="1634067"/>
                  <a:pt x="11505480" y="1636310"/>
                </a:cubicBezTo>
                <a:cubicBezTo>
                  <a:pt x="11506193" y="1637232"/>
                  <a:pt x="11505480" y="1638624"/>
                  <a:pt x="11503907" y="1639402"/>
                </a:cubicBezTo>
                <a:cubicBezTo>
                  <a:pt x="11502113" y="1640286"/>
                  <a:pt x="11501695" y="1639969"/>
                  <a:pt x="11502776" y="1638560"/>
                </a:cubicBezTo>
                <a:cubicBezTo>
                  <a:pt x="11503759" y="1637318"/>
                  <a:pt x="11503637" y="1636298"/>
                  <a:pt x="11502556" y="1636292"/>
                </a:cubicBezTo>
                <a:cubicBezTo>
                  <a:pt x="11498893" y="1636273"/>
                  <a:pt x="11461244" y="1648759"/>
                  <a:pt x="11460482" y="1650250"/>
                </a:cubicBezTo>
                <a:cubicBezTo>
                  <a:pt x="11460039" y="1651062"/>
                  <a:pt x="11457926" y="1651183"/>
                  <a:pt x="11455763" y="1650524"/>
                </a:cubicBezTo>
                <a:cubicBezTo>
                  <a:pt x="11452937" y="1649662"/>
                  <a:pt x="11452396" y="1650053"/>
                  <a:pt x="11453846" y="1651912"/>
                </a:cubicBezTo>
                <a:cubicBezTo>
                  <a:pt x="11455100" y="1653523"/>
                  <a:pt x="11454903" y="1654031"/>
                  <a:pt x="11453330" y="1653257"/>
                </a:cubicBezTo>
                <a:cubicBezTo>
                  <a:pt x="11449889" y="1651560"/>
                  <a:pt x="11427722" y="1657738"/>
                  <a:pt x="11429418" y="1659926"/>
                </a:cubicBezTo>
                <a:cubicBezTo>
                  <a:pt x="11430180" y="1660885"/>
                  <a:pt x="11429344" y="1661239"/>
                  <a:pt x="11427574" y="1660710"/>
                </a:cubicBezTo>
                <a:cubicBezTo>
                  <a:pt x="11423766" y="1659558"/>
                  <a:pt x="11400295" y="1666344"/>
                  <a:pt x="11402384" y="1667998"/>
                </a:cubicBezTo>
                <a:cubicBezTo>
                  <a:pt x="11403172" y="1668629"/>
                  <a:pt x="11402360" y="1669096"/>
                  <a:pt x="11400590" y="1669034"/>
                </a:cubicBezTo>
                <a:cubicBezTo>
                  <a:pt x="11392825" y="1668764"/>
                  <a:pt x="11388549" y="1669667"/>
                  <a:pt x="11389827" y="1671311"/>
                </a:cubicBezTo>
                <a:cubicBezTo>
                  <a:pt x="11390589" y="1672285"/>
                  <a:pt x="11389163" y="1672656"/>
                  <a:pt x="11386656" y="1672136"/>
                </a:cubicBezTo>
                <a:cubicBezTo>
                  <a:pt x="11384149" y="1671616"/>
                  <a:pt x="11380561" y="1672428"/>
                  <a:pt x="11378645" y="1673943"/>
                </a:cubicBezTo>
                <a:cubicBezTo>
                  <a:pt x="11376753" y="1675456"/>
                  <a:pt x="11373656" y="1676289"/>
                  <a:pt x="11371788" y="1675794"/>
                </a:cubicBezTo>
                <a:cubicBezTo>
                  <a:pt x="11369896" y="1675290"/>
                  <a:pt x="11369085" y="1675784"/>
                  <a:pt x="11369969" y="1676922"/>
                </a:cubicBezTo>
                <a:cubicBezTo>
                  <a:pt x="11370928" y="1678144"/>
                  <a:pt x="11369748" y="1678572"/>
                  <a:pt x="11366996" y="1678001"/>
                </a:cubicBezTo>
                <a:cubicBezTo>
                  <a:pt x="11364489" y="1677481"/>
                  <a:pt x="11360901" y="1678292"/>
                  <a:pt x="11358985" y="1679808"/>
                </a:cubicBezTo>
                <a:cubicBezTo>
                  <a:pt x="11357092" y="1681321"/>
                  <a:pt x="11354143" y="1682195"/>
                  <a:pt x="11352471" y="1681751"/>
                </a:cubicBezTo>
                <a:cubicBezTo>
                  <a:pt x="11350801" y="1681305"/>
                  <a:pt x="11349424" y="1681946"/>
                  <a:pt x="11349424" y="1683174"/>
                </a:cubicBezTo>
                <a:cubicBezTo>
                  <a:pt x="11349424" y="1684404"/>
                  <a:pt x="11348515" y="1684957"/>
                  <a:pt x="11347384" y="1684406"/>
                </a:cubicBezTo>
                <a:cubicBezTo>
                  <a:pt x="11344779" y="1683123"/>
                  <a:pt x="11289484" y="1698532"/>
                  <a:pt x="11288452" y="1700829"/>
                </a:cubicBezTo>
                <a:cubicBezTo>
                  <a:pt x="11288009" y="1701777"/>
                  <a:pt x="11286093" y="1702069"/>
                  <a:pt x="11284151" y="1701476"/>
                </a:cubicBezTo>
                <a:cubicBezTo>
                  <a:pt x="11282209" y="1700884"/>
                  <a:pt x="11280612" y="1701425"/>
                  <a:pt x="11280612" y="1702679"/>
                </a:cubicBezTo>
                <a:cubicBezTo>
                  <a:pt x="11280612" y="1703932"/>
                  <a:pt x="11279654" y="1704485"/>
                  <a:pt x="11278474" y="1703906"/>
                </a:cubicBezTo>
                <a:cubicBezTo>
                  <a:pt x="11275746" y="1702563"/>
                  <a:pt x="11246206" y="1710436"/>
                  <a:pt x="11246206" y="1712510"/>
                </a:cubicBezTo>
                <a:cubicBezTo>
                  <a:pt x="11246206" y="1713366"/>
                  <a:pt x="11244830" y="1714027"/>
                  <a:pt x="11243134" y="1713976"/>
                </a:cubicBezTo>
                <a:cubicBezTo>
                  <a:pt x="11234582" y="1713724"/>
                  <a:pt x="11230380" y="1714629"/>
                  <a:pt x="11233279" y="1716096"/>
                </a:cubicBezTo>
                <a:cubicBezTo>
                  <a:pt x="11235049" y="1716999"/>
                  <a:pt x="11232591" y="1717630"/>
                  <a:pt x="11227283" y="1717630"/>
                </a:cubicBezTo>
                <a:cubicBezTo>
                  <a:pt x="11222343" y="1717630"/>
                  <a:pt x="11217846" y="1718637"/>
                  <a:pt x="11217330" y="1719867"/>
                </a:cubicBezTo>
                <a:cubicBezTo>
                  <a:pt x="11216814" y="1721096"/>
                  <a:pt x="11214823" y="1721618"/>
                  <a:pt x="11212882" y="1721026"/>
                </a:cubicBezTo>
                <a:cubicBezTo>
                  <a:pt x="11210940" y="1720434"/>
                  <a:pt x="11209343" y="1720895"/>
                  <a:pt x="11209343" y="1722050"/>
                </a:cubicBezTo>
                <a:cubicBezTo>
                  <a:pt x="11209343" y="1723208"/>
                  <a:pt x="11207696" y="1723647"/>
                  <a:pt x="11205656" y="1723028"/>
                </a:cubicBezTo>
                <a:cubicBezTo>
                  <a:pt x="11203640" y="1722410"/>
                  <a:pt x="11201970" y="1722850"/>
                  <a:pt x="11201970" y="1724005"/>
                </a:cubicBezTo>
                <a:cubicBezTo>
                  <a:pt x="11201970" y="1725163"/>
                  <a:pt x="11200495" y="1725657"/>
                  <a:pt x="11198677" y="1725104"/>
                </a:cubicBezTo>
                <a:cubicBezTo>
                  <a:pt x="11196858" y="1724551"/>
                  <a:pt x="11193983" y="1725448"/>
                  <a:pt x="11192262" y="1727098"/>
                </a:cubicBezTo>
                <a:cubicBezTo>
                  <a:pt x="11190543" y="1728748"/>
                  <a:pt x="11188158" y="1729618"/>
                  <a:pt x="11186955" y="1729029"/>
                </a:cubicBezTo>
                <a:cubicBezTo>
                  <a:pt x="11184054" y="1727610"/>
                  <a:pt x="11150361" y="1736298"/>
                  <a:pt x="11150361" y="1738462"/>
                </a:cubicBezTo>
                <a:cubicBezTo>
                  <a:pt x="11150361" y="1739389"/>
                  <a:pt x="11149378" y="1739659"/>
                  <a:pt x="11148150" y="1739062"/>
                </a:cubicBezTo>
                <a:cubicBezTo>
                  <a:pt x="11145986" y="1737993"/>
                  <a:pt x="11120796" y="1743598"/>
                  <a:pt x="11118413" y="1745684"/>
                </a:cubicBezTo>
                <a:cubicBezTo>
                  <a:pt x="11117749" y="1746276"/>
                  <a:pt x="11114480" y="1746999"/>
                  <a:pt x="11111162" y="1747297"/>
                </a:cubicBezTo>
                <a:cubicBezTo>
                  <a:pt x="11107821" y="1747592"/>
                  <a:pt x="11104503" y="1748472"/>
                  <a:pt x="11103790" y="1749252"/>
                </a:cubicBezTo>
                <a:cubicBezTo>
                  <a:pt x="11103053" y="1750030"/>
                  <a:pt x="11101332" y="1750696"/>
                  <a:pt x="11099981" y="1750730"/>
                </a:cubicBezTo>
                <a:cubicBezTo>
                  <a:pt x="11093272" y="1750894"/>
                  <a:pt x="11081549" y="1754137"/>
                  <a:pt x="11081549" y="1755826"/>
                </a:cubicBezTo>
                <a:cubicBezTo>
                  <a:pt x="11081549" y="1756880"/>
                  <a:pt x="11080468" y="1757208"/>
                  <a:pt x="11079141" y="1756559"/>
                </a:cubicBezTo>
                <a:cubicBezTo>
                  <a:pt x="11075479" y="1754761"/>
                  <a:pt x="11056899" y="1759744"/>
                  <a:pt x="11058693" y="1762043"/>
                </a:cubicBezTo>
                <a:cubicBezTo>
                  <a:pt x="11059628" y="1763251"/>
                  <a:pt x="11058620" y="1763548"/>
                  <a:pt x="11056162" y="1762798"/>
                </a:cubicBezTo>
                <a:cubicBezTo>
                  <a:pt x="11051911" y="1761499"/>
                  <a:pt x="11043187" y="1771601"/>
                  <a:pt x="11045742" y="1774875"/>
                </a:cubicBezTo>
                <a:cubicBezTo>
                  <a:pt x="11046430" y="1775761"/>
                  <a:pt x="11045373" y="1778154"/>
                  <a:pt x="11043383" y="1780193"/>
                </a:cubicBezTo>
                <a:cubicBezTo>
                  <a:pt x="11039869" y="1783802"/>
                  <a:pt x="11039795" y="1783798"/>
                  <a:pt x="11041393" y="1779993"/>
                </a:cubicBezTo>
                <a:cubicBezTo>
                  <a:pt x="11043383" y="1775176"/>
                  <a:pt x="11041466" y="1776472"/>
                  <a:pt x="11037411" y="1782672"/>
                </a:cubicBezTo>
                <a:cubicBezTo>
                  <a:pt x="11035101" y="1786185"/>
                  <a:pt x="11035076" y="1786955"/>
                  <a:pt x="11037313" y="1785858"/>
                </a:cubicBezTo>
                <a:cubicBezTo>
                  <a:pt x="11039574" y="1784744"/>
                  <a:pt x="11039623" y="1785371"/>
                  <a:pt x="11037485" y="1788554"/>
                </a:cubicBezTo>
                <a:cubicBezTo>
                  <a:pt x="11035937" y="1790834"/>
                  <a:pt x="11033749" y="1792701"/>
                  <a:pt x="11032569" y="1792701"/>
                </a:cubicBezTo>
                <a:cubicBezTo>
                  <a:pt x="11031415" y="1792701"/>
                  <a:pt x="11029793" y="1794900"/>
                  <a:pt x="11028932" y="1797588"/>
                </a:cubicBezTo>
                <a:cubicBezTo>
                  <a:pt x="11028097" y="1800276"/>
                  <a:pt x="11026180" y="1802475"/>
                  <a:pt x="11024681" y="1802475"/>
                </a:cubicBezTo>
                <a:cubicBezTo>
                  <a:pt x="11022788" y="1802475"/>
                  <a:pt x="11022838" y="1803310"/>
                  <a:pt x="11024852" y="1805244"/>
                </a:cubicBezTo>
                <a:cubicBezTo>
                  <a:pt x="11027164" y="1807451"/>
                  <a:pt x="11026745" y="1808262"/>
                  <a:pt x="11022838" y="1809253"/>
                </a:cubicBezTo>
                <a:cubicBezTo>
                  <a:pt x="11019545" y="1810078"/>
                  <a:pt x="11018414" y="1811552"/>
                  <a:pt x="11019421" y="1813648"/>
                </a:cubicBezTo>
                <a:cubicBezTo>
                  <a:pt x="11020331" y="1815540"/>
                  <a:pt x="11019937" y="1816307"/>
                  <a:pt x="11018438" y="1815564"/>
                </a:cubicBezTo>
                <a:cubicBezTo>
                  <a:pt x="11017038" y="1814884"/>
                  <a:pt x="11014630" y="1816555"/>
                  <a:pt x="11013082" y="1819278"/>
                </a:cubicBezTo>
                <a:cubicBezTo>
                  <a:pt x="11010845" y="1823194"/>
                  <a:pt x="11010894" y="1823929"/>
                  <a:pt x="11013327" y="1822791"/>
                </a:cubicBezTo>
                <a:cubicBezTo>
                  <a:pt x="11015047" y="1822000"/>
                  <a:pt x="11014654" y="1823044"/>
                  <a:pt x="11012491" y="1825110"/>
                </a:cubicBezTo>
                <a:cubicBezTo>
                  <a:pt x="11010329" y="1827176"/>
                  <a:pt x="11007895" y="1830406"/>
                  <a:pt x="11007060" y="1832289"/>
                </a:cubicBezTo>
                <a:cubicBezTo>
                  <a:pt x="11006200" y="1834169"/>
                  <a:pt x="11004307" y="1835710"/>
                  <a:pt x="11002833" y="1835710"/>
                </a:cubicBezTo>
                <a:cubicBezTo>
                  <a:pt x="11001359" y="1835710"/>
                  <a:pt x="11000843" y="1836589"/>
                  <a:pt x="11001678" y="1837665"/>
                </a:cubicBezTo>
                <a:cubicBezTo>
                  <a:pt x="11002513" y="1838740"/>
                  <a:pt x="11001751" y="1839633"/>
                  <a:pt x="10999983" y="1839649"/>
                </a:cubicBezTo>
                <a:cubicBezTo>
                  <a:pt x="10997648" y="1839670"/>
                  <a:pt x="10997771" y="1840198"/>
                  <a:pt x="11000449" y="1841575"/>
                </a:cubicBezTo>
                <a:cubicBezTo>
                  <a:pt x="11003644" y="1843219"/>
                  <a:pt x="11003595" y="1843473"/>
                  <a:pt x="11000105" y="1843500"/>
                </a:cubicBezTo>
                <a:cubicBezTo>
                  <a:pt x="10997868" y="1843516"/>
                  <a:pt x="10995411" y="1844894"/>
                  <a:pt x="10994601" y="1846564"/>
                </a:cubicBezTo>
                <a:cubicBezTo>
                  <a:pt x="10993642" y="1848560"/>
                  <a:pt x="10994182" y="1849179"/>
                  <a:pt x="10996173" y="1848374"/>
                </a:cubicBezTo>
                <a:cubicBezTo>
                  <a:pt x="10997844" y="1847700"/>
                  <a:pt x="10997082" y="1848534"/>
                  <a:pt x="10994453" y="1850227"/>
                </a:cubicBezTo>
                <a:cubicBezTo>
                  <a:pt x="10991823" y="1851920"/>
                  <a:pt x="10990472" y="1853304"/>
                  <a:pt x="10991430" y="1853304"/>
                </a:cubicBezTo>
                <a:cubicBezTo>
                  <a:pt x="10992388" y="1853304"/>
                  <a:pt x="10989267" y="1857795"/>
                  <a:pt x="10984524" y="1863283"/>
                </a:cubicBezTo>
                <a:cubicBezTo>
                  <a:pt x="10979781" y="1868772"/>
                  <a:pt x="10976512" y="1874050"/>
                  <a:pt x="10977274" y="1875012"/>
                </a:cubicBezTo>
                <a:cubicBezTo>
                  <a:pt x="10978012" y="1875976"/>
                  <a:pt x="10977569" y="1876764"/>
                  <a:pt x="10976291" y="1876764"/>
                </a:cubicBezTo>
                <a:cubicBezTo>
                  <a:pt x="10974989" y="1876764"/>
                  <a:pt x="10973243" y="1878209"/>
                  <a:pt x="10972408" y="1879972"/>
                </a:cubicBezTo>
                <a:cubicBezTo>
                  <a:pt x="10971057" y="1882768"/>
                  <a:pt x="10971400" y="1882838"/>
                  <a:pt x="10975210" y="1880521"/>
                </a:cubicBezTo>
                <a:cubicBezTo>
                  <a:pt x="10977593" y="1879057"/>
                  <a:pt x="10976807" y="1880465"/>
                  <a:pt x="10973416" y="1883647"/>
                </a:cubicBezTo>
                <a:cubicBezTo>
                  <a:pt x="10970049" y="1886832"/>
                  <a:pt x="10966314" y="1890007"/>
                  <a:pt x="10965110" y="1890701"/>
                </a:cubicBezTo>
                <a:cubicBezTo>
                  <a:pt x="10963930" y="1891397"/>
                  <a:pt x="10963832" y="1893080"/>
                  <a:pt x="10964888" y="1894443"/>
                </a:cubicBezTo>
                <a:cubicBezTo>
                  <a:pt x="10966068" y="1895956"/>
                  <a:pt x="10965823" y="1896429"/>
                  <a:pt x="10964250" y="1895662"/>
                </a:cubicBezTo>
                <a:cubicBezTo>
                  <a:pt x="10962087" y="1894591"/>
                  <a:pt x="10955107" y="1904260"/>
                  <a:pt x="10955008" y="1908469"/>
                </a:cubicBezTo>
                <a:cubicBezTo>
                  <a:pt x="10954984" y="1909240"/>
                  <a:pt x="10953043" y="1911670"/>
                  <a:pt x="10950684" y="1913867"/>
                </a:cubicBezTo>
                <a:cubicBezTo>
                  <a:pt x="10948325" y="1916064"/>
                  <a:pt x="10946383" y="1919173"/>
                  <a:pt x="10946383" y="1920772"/>
                </a:cubicBezTo>
                <a:cubicBezTo>
                  <a:pt x="10946383" y="1922373"/>
                  <a:pt x="10945154" y="1923683"/>
                  <a:pt x="10943655" y="1923683"/>
                </a:cubicBezTo>
                <a:cubicBezTo>
                  <a:pt x="10942181" y="1923683"/>
                  <a:pt x="10941615" y="1925048"/>
                  <a:pt x="10942401" y="1926717"/>
                </a:cubicBezTo>
                <a:cubicBezTo>
                  <a:pt x="10943213" y="1928385"/>
                  <a:pt x="10942893" y="1929270"/>
                  <a:pt x="10941689" y="1928684"/>
                </a:cubicBezTo>
                <a:cubicBezTo>
                  <a:pt x="10938912" y="1927309"/>
                  <a:pt x="10936037" y="1933157"/>
                  <a:pt x="10938150" y="1935892"/>
                </a:cubicBezTo>
                <a:cubicBezTo>
                  <a:pt x="10939034" y="1937035"/>
                  <a:pt x="10938642" y="1937413"/>
                  <a:pt x="10937240" y="1936732"/>
                </a:cubicBezTo>
                <a:cubicBezTo>
                  <a:pt x="10935840" y="1936036"/>
                  <a:pt x="10932890" y="1939334"/>
                  <a:pt x="10930531" y="1944249"/>
                </a:cubicBezTo>
                <a:cubicBezTo>
                  <a:pt x="10928221" y="1949066"/>
                  <a:pt x="10925248" y="1953007"/>
                  <a:pt x="10923920" y="1953007"/>
                </a:cubicBezTo>
                <a:cubicBezTo>
                  <a:pt x="10922593" y="1953007"/>
                  <a:pt x="10922201" y="1953887"/>
                  <a:pt x="10923036" y="1954962"/>
                </a:cubicBezTo>
                <a:cubicBezTo>
                  <a:pt x="10923871" y="1956038"/>
                  <a:pt x="10923601" y="1956917"/>
                  <a:pt x="10922422" y="1956917"/>
                </a:cubicBezTo>
                <a:cubicBezTo>
                  <a:pt x="10920062" y="1956917"/>
                  <a:pt x="10911977" y="1969370"/>
                  <a:pt x="10911977" y="1972987"/>
                </a:cubicBezTo>
                <a:cubicBezTo>
                  <a:pt x="10911977" y="1974219"/>
                  <a:pt x="10909494" y="1977425"/>
                  <a:pt x="10906447" y="1980083"/>
                </a:cubicBezTo>
                <a:cubicBezTo>
                  <a:pt x="10903399" y="1982742"/>
                  <a:pt x="10902588" y="1984267"/>
                  <a:pt x="10904604" y="1983485"/>
                </a:cubicBezTo>
                <a:cubicBezTo>
                  <a:pt x="10906644" y="1982684"/>
                  <a:pt x="10906152" y="1983427"/>
                  <a:pt x="10903523" y="1985127"/>
                </a:cubicBezTo>
                <a:cubicBezTo>
                  <a:pt x="10900893" y="1986809"/>
                  <a:pt x="10899591" y="1988197"/>
                  <a:pt x="10900623" y="1988197"/>
                </a:cubicBezTo>
                <a:cubicBezTo>
                  <a:pt x="10901655" y="1988197"/>
                  <a:pt x="10900745" y="1989585"/>
                  <a:pt x="10898608" y="1991286"/>
                </a:cubicBezTo>
                <a:cubicBezTo>
                  <a:pt x="10896470" y="1992986"/>
                  <a:pt x="10895363" y="1995176"/>
                  <a:pt x="10896125" y="1996173"/>
                </a:cubicBezTo>
                <a:cubicBezTo>
                  <a:pt x="10896887" y="1997170"/>
                  <a:pt x="10896420" y="1997971"/>
                  <a:pt x="10895093" y="1997971"/>
                </a:cubicBezTo>
                <a:cubicBezTo>
                  <a:pt x="10892758" y="1997971"/>
                  <a:pt x="10890105" y="2002702"/>
                  <a:pt x="10888654" y="2009447"/>
                </a:cubicBezTo>
                <a:cubicBezTo>
                  <a:pt x="10888286" y="2011206"/>
                  <a:pt x="10886860" y="2012438"/>
                  <a:pt x="10885460" y="2012203"/>
                </a:cubicBezTo>
                <a:cubicBezTo>
                  <a:pt x="10884083" y="2011969"/>
                  <a:pt x="10882313" y="2013122"/>
                  <a:pt x="10881527" y="2014745"/>
                </a:cubicBezTo>
                <a:cubicBezTo>
                  <a:pt x="10880569" y="2016739"/>
                  <a:pt x="10881110" y="2017267"/>
                  <a:pt x="10883125" y="2016348"/>
                </a:cubicBezTo>
                <a:cubicBezTo>
                  <a:pt x="10884796" y="2015605"/>
                  <a:pt x="10883690" y="2016915"/>
                  <a:pt x="10880643" y="2019261"/>
                </a:cubicBezTo>
                <a:cubicBezTo>
                  <a:pt x="10874572" y="2023953"/>
                  <a:pt x="10873393" y="2026357"/>
                  <a:pt x="10878185" y="2024187"/>
                </a:cubicBezTo>
                <a:cubicBezTo>
                  <a:pt x="10879881" y="2023425"/>
                  <a:pt x="10878971" y="2024579"/>
                  <a:pt x="10876195" y="2026749"/>
                </a:cubicBezTo>
                <a:cubicBezTo>
                  <a:pt x="10873393" y="2028899"/>
                  <a:pt x="10869166" y="2034744"/>
                  <a:pt x="10866782" y="2039729"/>
                </a:cubicBezTo>
                <a:cubicBezTo>
                  <a:pt x="10864374" y="2044714"/>
                  <a:pt x="10861522" y="2048800"/>
                  <a:pt x="10860441" y="2048800"/>
                </a:cubicBezTo>
                <a:cubicBezTo>
                  <a:pt x="10859336" y="2048800"/>
                  <a:pt x="10857738" y="2050247"/>
                  <a:pt x="10856902" y="2052006"/>
                </a:cubicBezTo>
                <a:cubicBezTo>
                  <a:pt x="10855526" y="2054822"/>
                  <a:pt x="10855871" y="2054880"/>
                  <a:pt x="10859704" y="2052495"/>
                </a:cubicBezTo>
                <a:cubicBezTo>
                  <a:pt x="10865013" y="2049191"/>
                  <a:pt x="10860122" y="2054978"/>
                  <a:pt x="10852405" y="2061136"/>
                </a:cubicBezTo>
                <a:cubicBezTo>
                  <a:pt x="10849973" y="2063072"/>
                  <a:pt x="10848620" y="2065496"/>
                  <a:pt x="10849407" y="2066512"/>
                </a:cubicBezTo>
                <a:cubicBezTo>
                  <a:pt x="10850193" y="2067529"/>
                  <a:pt x="10849653" y="2068350"/>
                  <a:pt x="10848228" y="2068350"/>
                </a:cubicBezTo>
                <a:cubicBezTo>
                  <a:pt x="10846802" y="2068350"/>
                  <a:pt x="10845623" y="2069601"/>
                  <a:pt x="10845623" y="2071146"/>
                </a:cubicBezTo>
                <a:cubicBezTo>
                  <a:pt x="10845623" y="2072670"/>
                  <a:pt x="10843878" y="2075310"/>
                  <a:pt x="10841763" y="2077010"/>
                </a:cubicBezTo>
                <a:cubicBezTo>
                  <a:pt x="10839650" y="2078692"/>
                  <a:pt x="10838717" y="2080080"/>
                  <a:pt x="10839676" y="2080080"/>
                </a:cubicBezTo>
                <a:cubicBezTo>
                  <a:pt x="10840658" y="2080080"/>
                  <a:pt x="10839798" y="2081624"/>
                  <a:pt x="10837783" y="2083501"/>
                </a:cubicBezTo>
                <a:cubicBezTo>
                  <a:pt x="10831516" y="2089288"/>
                  <a:pt x="10829672" y="2092591"/>
                  <a:pt x="10833581" y="2090988"/>
                </a:cubicBezTo>
                <a:cubicBezTo>
                  <a:pt x="10835473" y="2090206"/>
                  <a:pt x="10835104" y="2090813"/>
                  <a:pt x="10832770" y="2092337"/>
                </a:cubicBezTo>
                <a:cubicBezTo>
                  <a:pt x="10830410" y="2093882"/>
                  <a:pt x="10829231" y="2095700"/>
                  <a:pt x="10830090" y="2096404"/>
                </a:cubicBezTo>
                <a:cubicBezTo>
                  <a:pt x="10830976" y="2097107"/>
                  <a:pt x="10830336" y="2097674"/>
                  <a:pt x="10828690" y="2097674"/>
                </a:cubicBezTo>
                <a:cubicBezTo>
                  <a:pt x="10827018" y="2097674"/>
                  <a:pt x="10826356" y="2098554"/>
                  <a:pt x="10827191" y="2099629"/>
                </a:cubicBezTo>
                <a:cubicBezTo>
                  <a:pt x="10828026" y="2100705"/>
                  <a:pt x="10827682" y="2101584"/>
                  <a:pt x="10826404" y="2101584"/>
                </a:cubicBezTo>
                <a:cubicBezTo>
                  <a:pt x="10825151" y="2101584"/>
                  <a:pt x="10822644" y="2104439"/>
                  <a:pt x="10820874" y="2107938"/>
                </a:cubicBezTo>
                <a:cubicBezTo>
                  <a:pt x="10819105" y="2111437"/>
                  <a:pt x="10816476" y="2114937"/>
                  <a:pt x="10815051" y="2115719"/>
                </a:cubicBezTo>
                <a:cubicBezTo>
                  <a:pt x="10813355" y="2116657"/>
                  <a:pt x="10813576" y="2117165"/>
                  <a:pt x="10815665" y="2117185"/>
                </a:cubicBezTo>
                <a:cubicBezTo>
                  <a:pt x="10817434" y="2117205"/>
                  <a:pt x="10818196" y="2118123"/>
                  <a:pt x="10817335" y="2119218"/>
                </a:cubicBezTo>
                <a:cubicBezTo>
                  <a:pt x="10816500" y="2120313"/>
                  <a:pt x="10814878" y="2120743"/>
                  <a:pt x="10813773" y="2120196"/>
                </a:cubicBezTo>
                <a:cubicBezTo>
                  <a:pt x="10812642" y="2119648"/>
                  <a:pt x="10811069" y="2120567"/>
                  <a:pt x="10810283" y="2122229"/>
                </a:cubicBezTo>
                <a:cubicBezTo>
                  <a:pt x="10809324" y="2124203"/>
                  <a:pt x="10809864" y="2124829"/>
                  <a:pt x="10811855" y="2124027"/>
                </a:cubicBezTo>
                <a:cubicBezTo>
                  <a:pt x="10813527" y="2123343"/>
                  <a:pt x="10812765" y="2124184"/>
                  <a:pt x="10810135" y="2125885"/>
                </a:cubicBezTo>
                <a:cubicBezTo>
                  <a:pt x="10807505" y="2127566"/>
                  <a:pt x="10806203" y="2128954"/>
                  <a:pt x="10807235" y="2128954"/>
                </a:cubicBezTo>
                <a:cubicBezTo>
                  <a:pt x="10808267" y="2128954"/>
                  <a:pt x="10807358" y="2130342"/>
                  <a:pt x="10805220" y="2132043"/>
                </a:cubicBezTo>
                <a:cubicBezTo>
                  <a:pt x="10803082" y="2133743"/>
                  <a:pt x="10801902" y="2135874"/>
                  <a:pt x="10802615" y="2136774"/>
                </a:cubicBezTo>
                <a:cubicBezTo>
                  <a:pt x="10803303" y="2137653"/>
                  <a:pt x="10802590" y="2138729"/>
                  <a:pt x="10801042" y="2139159"/>
                </a:cubicBezTo>
                <a:cubicBezTo>
                  <a:pt x="10799469" y="2139569"/>
                  <a:pt x="10798019" y="2141622"/>
                  <a:pt x="10797822" y="2143714"/>
                </a:cubicBezTo>
                <a:cubicBezTo>
                  <a:pt x="10797430" y="2147526"/>
                  <a:pt x="10790672" y="2156968"/>
                  <a:pt x="10784822" y="2161836"/>
                </a:cubicBezTo>
                <a:cubicBezTo>
                  <a:pt x="10781308" y="2164769"/>
                  <a:pt x="10780694" y="2166841"/>
                  <a:pt x="10783766" y="2165316"/>
                </a:cubicBezTo>
                <a:cubicBezTo>
                  <a:pt x="10784896" y="2164769"/>
                  <a:pt x="10785830" y="2165512"/>
                  <a:pt x="10785830" y="2166978"/>
                </a:cubicBezTo>
                <a:cubicBezTo>
                  <a:pt x="10785830" y="2168542"/>
                  <a:pt x="10784306" y="2169167"/>
                  <a:pt x="10782143" y="2168503"/>
                </a:cubicBezTo>
                <a:cubicBezTo>
                  <a:pt x="10779759" y="2167779"/>
                  <a:pt x="10779095" y="2168190"/>
                  <a:pt x="10780251" y="2169676"/>
                </a:cubicBezTo>
                <a:cubicBezTo>
                  <a:pt x="10781210" y="2170927"/>
                  <a:pt x="10780792" y="2171963"/>
                  <a:pt x="10779268" y="2171963"/>
                </a:cubicBezTo>
                <a:cubicBezTo>
                  <a:pt x="10777769" y="2171963"/>
                  <a:pt x="10777204" y="2172843"/>
                  <a:pt x="10778039" y="2173918"/>
                </a:cubicBezTo>
                <a:cubicBezTo>
                  <a:pt x="10778875" y="2174993"/>
                  <a:pt x="10778506" y="2175873"/>
                  <a:pt x="10777228" y="2175873"/>
                </a:cubicBezTo>
                <a:cubicBezTo>
                  <a:pt x="10775926" y="2175873"/>
                  <a:pt x="10774230" y="2177241"/>
                  <a:pt x="10773420" y="2178903"/>
                </a:cubicBezTo>
                <a:cubicBezTo>
                  <a:pt x="10772608" y="2180584"/>
                  <a:pt x="10772977" y="2181445"/>
                  <a:pt x="10774206" y="2180838"/>
                </a:cubicBezTo>
                <a:cubicBezTo>
                  <a:pt x="10775458" y="2180213"/>
                  <a:pt x="10777179" y="2180623"/>
                  <a:pt x="10778014" y="2181718"/>
                </a:cubicBezTo>
                <a:cubicBezTo>
                  <a:pt x="10779686" y="2183869"/>
                  <a:pt x="10792293" y="2182148"/>
                  <a:pt x="10793571" y="2179587"/>
                </a:cubicBezTo>
                <a:lnTo>
                  <a:pt x="10793423" y="2179724"/>
                </a:lnTo>
                <a:cubicBezTo>
                  <a:pt x="10793866" y="2178883"/>
                  <a:pt x="10795512" y="2178571"/>
                  <a:pt x="10797110" y="2179040"/>
                </a:cubicBezTo>
                <a:cubicBezTo>
                  <a:pt x="10800551" y="2180017"/>
                  <a:pt x="10836407" y="2173351"/>
                  <a:pt x="10834784" y="2172022"/>
                </a:cubicBezTo>
                <a:cubicBezTo>
                  <a:pt x="10834170" y="2171533"/>
                  <a:pt x="10837586" y="2170966"/>
                  <a:pt x="10842403" y="2170751"/>
                </a:cubicBezTo>
                <a:cubicBezTo>
                  <a:pt x="10847220" y="2170555"/>
                  <a:pt x="10851816" y="2169676"/>
                  <a:pt x="10852627" y="2168796"/>
                </a:cubicBezTo>
                <a:cubicBezTo>
                  <a:pt x="10853437" y="2167936"/>
                  <a:pt x="10857960" y="2166958"/>
                  <a:pt x="10862702" y="2166665"/>
                </a:cubicBezTo>
                <a:cubicBezTo>
                  <a:pt x="10867422" y="2166352"/>
                  <a:pt x="10871673" y="2165257"/>
                  <a:pt x="10872115" y="2164202"/>
                </a:cubicBezTo>
                <a:cubicBezTo>
                  <a:pt x="10872581" y="2163166"/>
                  <a:pt x="10873909" y="2162775"/>
                  <a:pt x="10875064" y="2163342"/>
                </a:cubicBezTo>
                <a:cubicBezTo>
                  <a:pt x="10878136" y="2164847"/>
                  <a:pt x="10909396" y="2158278"/>
                  <a:pt x="10909396" y="2156108"/>
                </a:cubicBezTo>
                <a:cubicBezTo>
                  <a:pt x="10909396" y="2155092"/>
                  <a:pt x="10910453" y="2154798"/>
                  <a:pt x="10911756" y="2155444"/>
                </a:cubicBezTo>
                <a:cubicBezTo>
                  <a:pt x="10914681" y="2156871"/>
                  <a:pt x="10946259" y="2150341"/>
                  <a:pt x="10946259" y="2148288"/>
                </a:cubicBezTo>
                <a:cubicBezTo>
                  <a:pt x="10946259" y="2147487"/>
                  <a:pt x="10947636" y="2147233"/>
                  <a:pt x="10949331" y="2147741"/>
                </a:cubicBezTo>
                <a:cubicBezTo>
                  <a:pt x="10953338" y="2148934"/>
                  <a:pt x="11052624" y="2126393"/>
                  <a:pt x="11050560" y="2124751"/>
                </a:cubicBezTo>
                <a:cubicBezTo>
                  <a:pt x="11049699" y="2124047"/>
                  <a:pt x="11051493" y="2124008"/>
                  <a:pt x="11054540" y="2124653"/>
                </a:cubicBezTo>
                <a:cubicBezTo>
                  <a:pt x="11058104" y="2125396"/>
                  <a:pt x="11059504" y="2125063"/>
                  <a:pt x="11058448" y="2123715"/>
                </a:cubicBezTo>
                <a:cubicBezTo>
                  <a:pt x="11057440" y="2122405"/>
                  <a:pt x="11058669" y="2122014"/>
                  <a:pt x="11061765" y="2122659"/>
                </a:cubicBezTo>
                <a:cubicBezTo>
                  <a:pt x="11064616" y="2123265"/>
                  <a:pt x="11066680" y="2122717"/>
                  <a:pt x="11066680" y="2121388"/>
                </a:cubicBezTo>
                <a:cubicBezTo>
                  <a:pt x="11066680" y="2120117"/>
                  <a:pt x="11067787" y="2119629"/>
                  <a:pt x="11069114" y="2120293"/>
                </a:cubicBezTo>
                <a:cubicBezTo>
                  <a:pt x="11070465" y="2120958"/>
                  <a:pt x="11091748" y="2116501"/>
                  <a:pt x="11116422" y="2110421"/>
                </a:cubicBezTo>
                <a:cubicBezTo>
                  <a:pt x="11141096" y="2104321"/>
                  <a:pt x="11167072" y="2097987"/>
                  <a:pt x="11174150" y="2096365"/>
                </a:cubicBezTo>
                <a:cubicBezTo>
                  <a:pt x="11181572" y="2094644"/>
                  <a:pt x="11186340" y="2092533"/>
                  <a:pt x="11185431" y="2091379"/>
                </a:cubicBezTo>
                <a:cubicBezTo>
                  <a:pt x="11184570" y="2090265"/>
                  <a:pt x="11185086" y="2089972"/>
                  <a:pt x="11186610" y="2090734"/>
                </a:cubicBezTo>
                <a:cubicBezTo>
                  <a:pt x="11190567" y="2092670"/>
                  <a:pt x="11202093" y="2089952"/>
                  <a:pt x="11200225" y="2087528"/>
                </a:cubicBezTo>
                <a:cubicBezTo>
                  <a:pt x="11199267" y="2086316"/>
                  <a:pt x="11199808" y="2086062"/>
                  <a:pt x="11201527" y="2086903"/>
                </a:cubicBezTo>
                <a:cubicBezTo>
                  <a:pt x="11205730" y="2088975"/>
                  <a:pt x="11219419" y="2086199"/>
                  <a:pt x="11217452" y="2083677"/>
                </a:cubicBezTo>
                <a:cubicBezTo>
                  <a:pt x="11216495" y="2082445"/>
                  <a:pt x="11216986" y="2082132"/>
                  <a:pt x="11218608" y="2082934"/>
                </a:cubicBezTo>
                <a:cubicBezTo>
                  <a:pt x="11222933" y="2085065"/>
                  <a:pt x="11242077" y="2079982"/>
                  <a:pt x="11238170" y="2077753"/>
                </a:cubicBezTo>
                <a:cubicBezTo>
                  <a:pt x="11235958" y="2076483"/>
                  <a:pt x="11236400" y="2076307"/>
                  <a:pt x="11239620" y="2077128"/>
                </a:cubicBezTo>
                <a:cubicBezTo>
                  <a:pt x="11244928" y="2078516"/>
                  <a:pt x="11271003" y="2072475"/>
                  <a:pt x="11269283" y="2070246"/>
                </a:cubicBezTo>
                <a:cubicBezTo>
                  <a:pt x="11268644" y="2069425"/>
                  <a:pt x="11269406" y="2068115"/>
                  <a:pt x="11271003" y="2067353"/>
                </a:cubicBezTo>
                <a:cubicBezTo>
                  <a:pt x="11272797" y="2066454"/>
                  <a:pt x="11273214" y="2066786"/>
                  <a:pt x="11272109" y="2068194"/>
                </a:cubicBezTo>
                <a:cubicBezTo>
                  <a:pt x="11269307" y="2071791"/>
                  <a:pt x="11275894" y="2070794"/>
                  <a:pt x="11279777" y="2067021"/>
                </a:cubicBezTo>
                <a:cubicBezTo>
                  <a:pt x="11281718" y="2065144"/>
                  <a:pt x="11282603" y="2064694"/>
                  <a:pt x="11281743" y="2066043"/>
                </a:cubicBezTo>
                <a:cubicBezTo>
                  <a:pt x="11280908" y="2067392"/>
                  <a:pt x="11280784" y="2068487"/>
                  <a:pt x="11281497" y="2068487"/>
                </a:cubicBezTo>
                <a:cubicBezTo>
                  <a:pt x="11284224" y="2068487"/>
                  <a:pt x="11290443" y="2056542"/>
                  <a:pt x="11288820" y="2054450"/>
                </a:cubicBezTo>
                <a:cubicBezTo>
                  <a:pt x="11287861" y="2053238"/>
                  <a:pt x="11288182" y="2052788"/>
                  <a:pt x="11289533" y="2053434"/>
                </a:cubicBezTo>
                <a:cubicBezTo>
                  <a:pt x="11292089" y="2054704"/>
                  <a:pt x="11305876" y="2033649"/>
                  <a:pt x="11305876" y="2028488"/>
                </a:cubicBezTo>
                <a:cubicBezTo>
                  <a:pt x="11305876" y="2026827"/>
                  <a:pt x="11306858" y="2025478"/>
                  <a:pt x="11308063" y="2025478"/>
                </a:cubicBezTo>
                <a:cubicBezTo>
                  <a:pt x="11309292" y="2025478"/>
                  <a:pt x="11309587" y="2024598"/>
                  <a:pt x="11308751" y="2023523"/>
                </a:cubicBezTo>
                <a:cubicBezTo>
                  <a:pt x="11307916" y="2022447"/>
                  <a:pt x="11308457" y="2021568"/>
                  <a:pt x="11309980" y="2021568"/>
                </a:cubicBezTo>
                <a:cubicBezTo>
                  <a:pt x="11311480" y="2021568"/>
                  <a:pt x="11312094" y="2020766"/>
                  <a:pt x="11311332" y="2019789"/>
                </a:cubicBezTo>
                <a:cubicBezTo>
                  <a:pt x="11310570" y="2018792"/>
                  <a:pt x="11310938" y="2017697"/>
                  <a:pt x="11312167" y="2017345"/>
                </a:cubicBezTo>
                <a:cubicBezTo>
                  <a:pt x="11315460" y="2016368"/>
                  <a:pt x="11329764" y="1992028"/>
                  <a:pt x="11328216" y="1990034"/>
                </a:cubicBezTo>
                <a:cubicBezTo>
                  <a:pt x="11327478" y="1989096"/>
                  <a:pt x="11328240" y="1988333"/>
                  <a:pt x="11329911" y="1988333"/>
                </a:cubicBezTo>
                <a:cubicBezTo>
                  <a:pt x="11331558" y="1988333"/>
                  <a:pt x="11332221" y="1987786"/>
                  <a:pt x="11331386" y="1987121"/>
                </a:cubicBezTo>
                <a:cubicBezTo>
                  <a:pt x="11330550" y="1986457"/>
                  <a:pt x="11331434" y="1984678"/>
                  <a:pt x="11333326" y="1983153"/>
                </a:cubicBezTo>
                <a:cubicBezTo>
                  <a:pt x="11335244" y="1981647"/>
                  <a:pt x="11336104" y="1978969"/>
                  <a:pt x="11335268" y="1977210"/>
                </a:cubicBezTo>
                <a:cubicBezTo>
                  <a:pt x="11334236" y="1975059"/>
                  <a:pt x="11334679" y="1974473"/>
                  <a:pt x="11336595" y="1975431"/>
                </a:cubicBezTo>
                <a:cubicBezTo>
                  <a:pt x="11339151" y="1976682"/>
                  <a:pt x="11340504" y="1974453"/>
                  <a:pt x="11338856" y="1971638"/>
                </a:cubicBezTo>
                <a:cubicBezTo>
                  <a:pt x="11338513" y="1971071"/>
                  <a:pt x="11339470" y="1969976"/>
                  <a:pt x="11340970" y="1969194"/>
                </a:cubicBezTo>
                <a:cubicBezTo>
                  <a:pt x="11345197" y="1967064"/>
                  <a:pt x="11354585" y="1951303"/>
                  <a:pt x="11352938" y="1949170"/>
                </a:cubicBezTo>
                <a:cubicBezTo>
                  <a:pt x="11352128" y="1948132"/>
                  <a:pt x="11352693" y="1947281"/>
                  <a:pt x="11354216" y="1947281"/>
                </a:cubicBezTo>
                <a:cubicBezTo>
                  <a:pt x="11355716" y="1947281"/>
                  <a:pt x="11356281" y="1946401"/>
                  <a:pt x="11355445" y="1945326"/>
                </a:cubicBezTo>
                <a:cubicBezTo>
                  <a:pt x="11354609" y="1944251"/>
                  <a:pt x="11354978" y="1943371"/>
                  <a:pt x="11356256" y="1943371"/>
                </a:cubicBezTo>
                <a:cubicBezTo>
                  <a:pt x="11357559" y="1943371"/>
                  <a:pt x="11359255" y="1942007"/>
                  <a:pt x="11360066" y="1940337"/>
                </a:cubicBezTo>
                <a:cubicBezTo>
                  <a:pt x="11360901" y="1938617"/>
                  <a:pt x="11360483" y="1937815"/>
                  <a:pt x="11359131" y="1938484"/>
                </a:cubicBezTo>
                <a:cubicBezTo>
                  <a:pt x="11357780" y="1939152"/>
                  <a:pt x="11357362" y="1938353"/>
                  <a:pt x="11358197" y="1936642"/>
                </a:cubicBezTo>
                <a:cubicBezTo>
                  <a:pt x="11358985" y="1934981"/>
                  <a:pt x="11360458" y="1934017"/>
                  <a:pt x="11361442" y="1934502"/>
                </a:cubicBezTo>
                <a:cubicBezTo>
                  <a:pt x="11364071" y="1935792"/>
                  <a:pt x="11371788" y="1921978"/>
                  <a:pt x="11369847" y="1919476"/>
                </a:cubicBezTo>
                <a:cubicBezTo>
                  <a:pt x="11368912" y="1918283"/>
                  <a:pt x="11369331" y="1917910"/>
                  <a:pt x="11370780" y="1918622"/>
                </a:cubicBezTo>
                <a:cubicBezTo>
                  <a:pt x="11373926" y="1920168"/>
                  <a:pt x="11376973" y="1914579"/>
                  <a:pt x="11374713" y="1911427"/>
                </a:cubicBezTo>
                <a:cubicBezTo>
                  <a:pt x="11373827" y="1910180"/>
                  <a:pt x="11374024" y="1909834"/>
                  <a:pt x="11375154" y="1910659"/>
                </a:cubicBezTo>
                <a:cubicBezTo>
                  <a:pt x="11377612" y="1912432"/>
                  <a:pt x="11384297" y="1900763"/>
                  <a:pt x="11382306" y="1898192"/>
                </a:cubicBezTo>
                <a:cubicBezTo>
                  <a:pt x="11381544" y="1897221"/>
                  <a:pt x="11382601" y="1895919"/>
                  <a:pt x="11384616" y="1895299"/>
                </a:cubicBezTo>
                <a:cubicBezTo>
                  <a:pt x="11386779" y="1894640"/>
                  <a:pt x="11387688" y="1892894"/>
                  <a:pt x="11386828" y="1891082"/>
                </a:cubicBezTo>
                <a:cubicBezTo>
                  <a:pt x="11385747" y="1888855"/>
                  <a:pt x="11386239" y="1888445"/>
                  <a:pt x="11388622" y="1889610"/>
                </a:cubicBezTo>
                <a:cubicBezTo>
                  <a:pt x="11391055" y="1890802"/>
                  <a:pt x="11391498" y="1890347"/>
                  <a:pt x="11390293" y="1887874"/>
                </a:cubicBezTo>
                <a:cubicBezTo>
                  <a:pt x="11389409" y="1886030"/>
                  <a:pt x="11389606" y="1884979"/>
                  <a:pt x="11390736" y="1885538"/>
                </a:cubicBezTo>
                <a:cubicBezTo>
                  <a:pt x="11393537" y="1886908"/>
                  <a:pt x="11398944" y="1877165"/>
                  <a:pt x="11396880" y="1874500"/>
                </a:cubicBezTo>
                <a:cubicBezTo>
                  <a:pt x="11395823" y="1873147"/>
                  <a:pt x="11396413" y="1872963"/>
                  <a:pt x="11398477" y="1873990"/>
                </a:cubicBezTo>
                <a:cubicBezTo>
                  <a:pt x="11400935" y="1875188"/>
                  <a:pt x="11401303" y="1874666"/>
                  <a:pt x="11399976" y="1871908"/>
                </a:cubicBezTo>
                <a:cubicBezTo>
                  <a:pt x="11398993" y="1869882"/>
                  <a:pt x="11398993" y="1868872"/>
                  <a:pt x="11400001" y="1869663"/>
                </a:cubicBezTo>
                <a:cubicBezTo>
                  <a:pt x="11402089" y="1871335"/>
                  <a:pt x="11410913" y="1857191"/>
                  <a:pt x="11409168" y="1854946"/>
                </a:cubicBezTo>
                <a:cubicBezTo>
                  <a:pt x="11408676" y="1853989"/>
                  <a:pt x="11409414" y="1853304"/>
                  <a:pt x="11410887" y="1853304"/>
                </a:cubicBezTo>
                <a:cubicBezTo>
                  <a:pt x="11412387" y="1853304"/>
                  <a:pt x="11412953" y="1852425"/>
                  <a:pt x="11412116" y="1851349"/>
                </a:cubicBezTo>
                <a:cubicBezTo>
                  <a:pt x="11411281" y="1850274"/>
                  <a:pt x="11411551" y="1849394"/>
                  <a:pt x="11412731" y="1849394"/>
                </a:cubicBezTo>
                <a:cubicBezTo>
                  <a:pt x="11415975" y="1849394"/>
                  <a:pt x="11423496" y="1835755"/>
                  <a:pt x="11421603" y="1833319"/>
                </a:cubicBezTo>
                <a:cubicBezTo>
                  <a:pt x="11420619" y="1832052"/>
                  <a:pt x="11421087" y="1831759"/>
                  <a:pt x="11422783" y="1832592"/>
                </a:cubicBezTo>
                <a:cubicBezTo>
                  <a:pt x="11425461" y="1833911"/>
                  <a:pt x="11426026" y="1833159"/>
                  <a:pt x="11426617" y="1827401"/>
                </a:cubicBezTo>
                <a:cubicBezTo>
                  <a:pt x="11426739" y="1826058"/>
                  <a:pt x="11428287" y="1824060"/>
                  <a:pt x="11430032" y="1822965"/>
                </a:cubicBezTo>
                <a:cubicBezTo>
                  <a:pt x="11431777" y="1821869"/>
                  <a:pt x="11433399" y="1819010"/>
                  <a:pt x="11433620" y="1816612"/>
                </a:cubicBezTo>
                <a:cubicBezTo>
                  <a:pt x="11433866" y="1814213"/>
                  <a:pt x="11435193" y="1812237"/>
                  <a:pt x="11436594" y="1812221"/>
                </a:cubicBezTo>
                <a:cubicBezTo>
                  <a:pt x="11437995" y="1812205"/>
                  <a:pt x="11437479" y="1811337"/>
                  <a:pt x="11435463" y="1810295"/>
                </a:cubicBezTo>
                <a:cubicBezTo>
                  <a:pt x="11432367" y="1808710"/>
                  <a:pt x="11432539" y="1808395"/>
                  <a:pt x="11436471" y="1808370"/>
                </a:cubicBezTo>
                <a:cubicBezTo>
                  <a:pt x="11439076" y="1808354"/>
                  <a:pt x="11440502" y="1807797"/>
                  <a:pt x="11439665" y="1807130"/>
                </a:cubicBezTo>
                <a:cubicBezTo>
                  <a:pt x="11438830" y="1806466"/>
                  <a:pt x="11439764" y="1804634"/>
                  <a:pt x="11441731" y="1803062"/>
                </a:cubicBezTo>
                <a:cubicBezTo>
                  <a:pt x="11443721" y="1801492"/>
                  <a:pt x="11444704" y="1799396"/>
                  <a:pt x="11443942" y="1798407"/>
                </a:cubicBezTo>
                <a:cubicBezTo>
                  <a:pt x="11443156" y="1797420"/>
                  <a:pt x="11443820" y="1796611"/>
                  <a:pt x="11445392" y="1796611"/>
                </a:cubicBezTo>
                <a:cubicBezTo>
                  <a:pt x="11446989" y="1796611"/>
                  <a:pt x="11447603" y="1795250"/>
                  <a:pt x="11446793" y="1793576"/>
                </a:cubicBezTo>
                <a:cubicBezTo>
                  <a:pt x="11446006" y="1791909"/>
                  <a:pt x="11446252" y="1790990"/>
                  <a:pt x="11447359" y="1791537"/>
                </a:cubicBezTo>
                <a:cubicBezTo>
                  <a:pt x="11450135" y="1792906"/>
                  <a:pt x="11458048" y="1779260"/>
                  <a:pt x="11456009" y="1776625"/>
                </a:cubicBezTo>
                <a:cubicBezTo>
                  <a:pt x="11454952" y="1775260"/>
                  <a:pt x="11455517" y="1775073"/>
                  <a:pt x="11457606" y="1776103"/>
                </a:cubicBezTo>
                <a:cubicBezTo>
                  <a:pt x="11460039" y="1777301"/>
                  <a:pt x="11460408" y="1776779"/>
                  <a:pt x="11459081" y="1774021"/>
                </a:cubicBezTo>
                <a:cubicBezTo>
                  <a:pt x="11458122" y="1771996"/>
                  <a:pt x="11458122" y="1770979"/>
                  <a:pt x="11459081" y="1771761"/>
                </a:cubicBezTo>
                <a:cubicBezTo>
                  <a:pt x="11460875" y="1773186"/>
                  <a:pt x="11480142" y="1743043"/>
                  <a:pt x="11480363" y="1738450"/>
                </a:cubicBezTo>
                <a:cubicBezTo>
                  <a:pt x="11480437" y="1737105"/>
                  <a:pt x="11481249" y="1736007"/>
                  <a:pt x="11482157" y="1736007"/>
                </a:cubicBezTo>
                <a:cubicBezTo>
                  <a:pt x="11484959" y="1736007"/>
                  <a:pt x="11489677" y="1726066"/>
                  <a:pt x="11487932" y="1723827"/>
                </a:cubicBezTo>
                <a:cubicBezTo>
                  <a:pt x="11486875" y="1722476"/>
                  <a:pt x="11487466" y="1722293"/>
                  <a:pt x="11489555" y="1723317"/>
                </a:cubicBezTo>
                <a:cubicBezTo>
                  <a:pt x="11491938" y="1724490"/>
                  <a:pt x="11492357" y="1724019"/>
                  <a:pt x="11491176" y="1721564"/>
                </a:cubicBezTo>
                <a:cubicBezTo>
                  <a:pt x="11490292" y="1719718"/>
                  <a:pt x="11490514" y="1718676"/>
                  <a:pt x="11491668" y="1719249"/>
                </a:cubicBezTo>
                <a:cubicBezTo>
                  <a:pt x="11493806" y="1720291"/>
                  <a:pt x="11502235" y="1705099"/>
                  <a:pt x="11501154" y="1702211"/>
                </a:cubicBezTo>
                <a:cubicBezTo>
                  <a:pt x="11500835" y="1701367"/>
                  <a:pt x="11501867" y="1700039"/>
                  <a:pt x="11503440" y="1699261"/>
                </a:cubicBezTo>
                <a:cubicBezTo>
                  <a:pt x="11505013" y="1698483"/>
                  <a:pt x="11506683" y="1696558"/>
                  <a:pt x="11507126" y="1694980"/>
                </a:cubicBezTo>
                <a:cubicBezTo>
                  <a:pt x="11507569" y="1693402"/>
                  <a:pt x="11509265" y="1690966"/>
                  <a:pt x="11510911" y="1689567"/>
                </a:cubicBezTo>
                <a:cubicBezTo>
                  <a:pt x="11512533" y="1688165"/>
                  <a:pt x="11513172" y="1685581"/>
                  <a:pt x="11512337" y="1683823"/>
                </a:cubicBezTo>
                <a:cubicBezTo>
                  <a:pt x="11511427" y="1681964"/>
                  <a:pt x="11511795" y="1681123"/>
                  <a:pt x="11513197" y="1681813"/>
                </a:cubicBezTo>
                <a:cubicBezTo>
                  <a:pt x="11514523" y="1682466"/>
                  <a:pt x="11519144" y="1677317"/>
                  <a:pt x="11523445" y="1670367"/>
                </a:cubicBezTo>
                <a:cubicBezTo>
                  <a:pt x="11531726" y="1657024"/>
                  <a:pt x="11533102" y="1652768"/>
                  <a:pt x="11528458" y="1655062"/>
                </a:cubicBezTo>
                <a:cubicBezTo>
                  <a:pt x="11526688" y="1655934"/>
                  <a:pt x="11526271" y="1655597"/>
                  <a:pt x="11527401" y="1654168"/>
                </a:cubicBezTo>
                <a:cubicBezTo>
                  <a:pt x="11528360" y="1652909"/>
                  <a:pt x="11530080" y="1652323"/>
                  <a:pt x="11531161" y="1652864"/>
                </a:cubicBezTo>
                <a:cubicBezTo>
                  <a:pt x="11533226" y="1653873"/>
                  <a:pt x="11540303" y="1642364"/>
                  <a:pt x="11539246" y="1639725"/>
                </a:cubicBezTo>
                <a:cubicBezTo>
                  <a:pt x="11538927" y="1638918"/>
                  <a:pt x="11539959" y="1638259"/>
                  <a:pt x="11541532" y="1638259"/>
                </a:cubicBezTo>
                <a:cubicBezTo>
                  <a:pt x="11543105" y="1638259"/>
                  <a:pt x="11543720" y="1637713"/>
                  <a:pt x="11542859" y="1637049"/>
                </a:cubicBezTo>
                <a:cubicBezTo>
                  <a:pt x="11542024" y="1636382"/>
                  <a:pt x="11542958" y="1634552"/>
                  <a:pt x="11544949" y="1632980"/>
                </a:cubicBezTo>
                <a:cubicBezTo>
                  <a:pt x="11546914" y="1631409"/>
                  <a:pt x="11547897" y="1629315"/>
                  <a:pt x="11547135" y="1628326"/>
                </a:cubicBezTo>
                <a:cubicBezTo>
                  <a:pt x="11546374" y="1627336"/>
                  <a:pt x="11546792" y="1626529"/>
                  <a:pt x="11548070" y="1626529"/>
                </a:cubicBezTo>
                <a:cubicBezTo>
                  <a:pt x="11549372" y="1626529"/>
                  <a:pt x="11551067" y="1625209"/>
                  <a:pt x="11551829" y="1623597"/>
                </a:cubicBezTo>
                <a:cubicBezTo>
                  <a:pt x="11552714" y="1621778"/>
                  <a:pt x="11551829" y="1620664"/>
                  <a:pt x="11549495" y="1620664"/>
                </a:cubicBezTo>
                <a:close/>
                <a:moveTo>
                  <a:pt x="2404" y="1552647"/>
                </a:moveTo>
                <a:cubicBezTo>
                  <a:pt x="3563" y="1552999"/>
                  <a:pt x="46360" y="1584083"/>
                  <a:pt x="97507" y="1621716"/>
                </a:cubicBezTo>
                <a:cubicBezTo>
                  <a:pt x="148654" y="1659349"/>
                  <a:pt x="195690" y="1693872"/>
                  <a:pt x="202030" y="1698432"/>
                </a:cubicBezTo>
                <a:cubicBezTo>
                  <a:pt x="229833" y="1718432"/>
                  <a:pt x="230685" y="1755302"/>
                  <a:pt x="204366" y="1799406"/>
                </a:cubicBezTo>
                <a:cubicBezTo>
                  <a:pt x="183073" y="1835086"/>
                  <a:pt x="162641" y="1854528"/>
                  <a:pt x="74038" y="1923425"/>
                </a:cubicBezTo>
                <a:lnTo>
                  <a:pt x="299" y="1980846"/>
                </a:lnTo>
                <a:lnTo>
                  <a:pt x="299" y="1766383"/>
                </a:lnTo>
                <a:lnTo>
                  <a:pt x="297" y="1766383"/>
                </a:lnTo>
                <a:cubicBezTo>
                  <a:pt x="297" y="1648030"/>
                  <a:pt x="1241" y="1552276"/>
                  <a:pt x="2404" y="1552647"/>
                </a:cubicBezTo>
                <a:close/>
                <a:moveTo>
                  <a:pt x="7102352" y="1510934"/>
                </a:moveTo>
                <a:lnTo>
                  <a:pt x="7010955" y="1565568"/>
                </a:lnTo>
                <a:cubicBezTo>
                  <a:pt x="6834182" y="1671256"/>
                  <a:pt x="6723174" y="1739981"/>
                  <a:pt x="6725877" y="1742081"/>
                </a:cubicBezTo>
                <a:cubicBezTo>
                  <a:pt x="6731972" y="1746827"/>
                  <a:pt x="6927422" y="1823333"/>
                  <a:pt x="7020491" y="1857404"/>
                </a:cubicBezTo>
                <a:cubicBezTo>
                  <a:pt x="7105056" y="1888353"/>
                  <a:pt x="7116115" y="1892280"/>
                  <a:pt x="7119137" y="1892386"/>
                </a:cubicBezTo>
                <a:cubicBezTo>
                  <a:pt x="7120735" y="1892443"/>
                  <a:pt x="7150054" y="1873345"/>
                  <a:pt x="7184263" y="1849946"/>
                </a:cubicBezTo>
                <a:lnTo>
                  <a:pt x="7184238" y="1849946"/>
                </a:lnTo>
                <a:cubicBezTo>
                  <a:pt x="7273645" y="1788793"/>
                  <a:pt x="7350223" y="1737062"/>
                  <a:pt x="7423384" y="1688421"/>
                </a:cubicBezTo>
                <a:cubicBezTo>
                  <a:pt x="7458528" y="1665053"/>
                  <a:pt x="7487576" y="1645289"/>
                  <a:pt x="7487920" y="1644503"/>
                </a:cubicBezTo>
                <a:cubicBezTo>
                  <a:pt x="7488289" y="1643715"/>
                  <a:pt x="7468383" y="1636601"/>
                  <a:pt x="7443684" y="1628691"/>
                </a:cubicBezTo>
                <a:cubicBezTo>
                  <a:pt x="7343833" y="1596696"/>
                  <a:pt x="7231743" y="1558387"/>
                  <a:pt x="7146121" y="1526990"/>
                </a:cubicBezTo>
                <a:close/>
                <a:moveTo>
                  <a:pt x="11686086" y="1489036"/>
                </a:moveTo>
                <a:cubicBezTo>
                  <a:pt x="11733759" y="1481146"/>
                  <a:pt x="11727128" y="1508006"/>
                  <a:pt x="11679869" y="1587840"/>
                </a:cubicBezTo>
                <a:cubicBezTo>
                  <a:pt x="11612630" y="1701437"/>
                  <a:pt x="11518701" y="1861574"/>
                  <a:pt x="11458221" y="1965675"/>
                </a:cubicBezTo>
                <a:cubicBezTo>
                  <a:pt x="11379504" y="2101193"/>
                  <a:pt x="11379529" y="2101154"/>
                  <a:pt x="11338365" y="2133626"/>
                </a:cubicBezTo>
                <a:cubicBezTo>
                  <a:pt x="11298676" y="2164945"/>
                  <a:pt x="11273976" y="2176010"/>
                  <a:pt x="11205386" y="2193272"/>
                </a:cubicBezTo>
                <a:cubicBezTo>
                  <a:pt x="10939404" y="2260190"/>
                  <a:pt x="10645920" y="2318018"/>
                  <a:pt x="10617953" y="2309025"/>
                </a:cubicBezTo>
                <a:lnTo>
                  <a:pt x="10617978" y="2309006"/>
                </a:lnTo>
                <a:cubicBezTo>
                  <a:pt x="10585465" y="2298546"/>
                  <a:pt x="10590551" y="2276299"/>
                  <a:pt x="10643192" y="2198492"/>
                </a:cubicBezTo>
                <a:cubicBezTo>
                  <a:pt x="10769020" y="2012458"/>
                  <a:pt x="10939158" y="1765648"/>
                  <a:pt x="10953141" y="1748855"/>
                </a:cubicBezTo>
                <a:cubicBezTo>
                  <a:pt x="10991504" y="1702759"/>
                  <a:pt x="11039426" y="1677489"/>
                  <a:pt x="11136845" y="1652018"/>
                </a:cubicBezTo>
                <a:cubicBezTo>
                  <a:pt x="11296390" y="1610293"/>
                  <a:pt x="11477389" y="1556264"/>
                  <a:pt x="11619806" y="1507834"/>
                </a:cubicBezTo>
                <a:cubicBezTo>
                  <a:pt x="11648271" y="1498157"/>
                  <a:pt x="11670195" y="1491666"/>
                  <a:pt x="11686086" y="1489036"/>
                </a:cubicBezTo>
                <a:close/>
                <a:moveTo>
                  <a:pt x="7107501" y="1438755"/>
                </a:moveTo>
                <a:cubicBezTo>
                  <a:pt x="7150230" y="1435024"/>
                  <a:pt x="7184678" y="1450659"/>
                  <a:pt x="7247447" y="1473041"/>
                </a:cubicBezTo>
                <a:cubicBezTo>
                  <a:pt x="7336092" y="1504639"/>
                  <a:pt x="7431789" y="1536288"/>
                  <a:pt x="7528912" y="1566136"/>
                </a:cubicBezTo>
                <a:cubicBezTo>
                  <a:pt x="7640240" y="1600338"/>
                  <a:pt x="7643337" y="1601861"/>
                  <a:pt x="7643337" y="1622125"/>
                </a:cubicBezTo>
                <a:cubicBezTo>
                  <a:pt x="7643337" y="1639438"/>
                  <a:pt x="7637463" y="1644921"/>
                  <a:pt x="7567890" y="1692495"/>
                </a:cubicBezTo>
                <a:cubicBezTo>
                  <a:pt x="7471356" y="1758508"/>
                  <a:pt x="7365852" y="1831755"/>
                  <a:pt x="7281263" y="1891471"/>
                </a:cubicBezTo>
                <a:cubicBezTo>
                  <a:pt x="7193921" y="1953152"/>
                  <a:pt x="7183501" y="1959830"/>
                  <a:pt x="7161653" y="1968119"/>
                </a:cubicBezTo>
                <a:cubicBezTo>
                  <a:pt x="7131474" y="1979575"/>
                  <a:pt x="7084633" y="1983935"/>
                  <a:pt x="7059664" y="1977581"/>
                </a:cubicBezTo>
                <a:cubicBezTo>
                  <a:pt x="7000584" y="1962567"/>
                  <a:pt x="6595258" y="1801105"/>
                  <a:pt x="6574221" y="1784210"/>
                </a:cubicBezTo>
                <a:cubicBezTo>
                  <a:pt x="6539642" y="1756438"/>
                  <a:pt x="6553159" y="1738650"/>
                  <a:pt x="6655394" y="1677217"/>
                </a:cubicBezTo>
                <a:cubicBezTo>
                  <a:pt x="6942070" y="1504985"/>
                  <a:pt x="7036287" y="1444973"/>
                  <a:pt x="7107501" y="1438755"/>
                </a:cubicBezTo>
                <a:close/>
                <a:moveTo>
                  <a:pt x="9059486" y="1415552"/>
                </a:moveTo>
                <a:lnTo>
                  <a:pt x="8962609" y="1496180"/>
                </a:lnTo>
                <a:cubicBezTo>
                  <a:pt x="8759122" y="1665523"/>
                  <a:pt x="8753420" y="1670435"/>
                  <a:pt x="8758286" y="1671978"/>
                </a:cubicBezTo>
                <a:cubicBezTo>
                  <a:pt x="8773007" y="1676652"/>
                  <a:pt x="8996916" y="1696667"/>
                  <a:pt x="9114216" y="1703797"/>
                </a:cubicBezTo>
                <a:cubicBezTo>
                  <a:pt x="9176810" y="1707601"/>
                  <a:pt x="9172117" y="1707898"/>
                  <a:pt x="9182192" y="1699482"/>
                </a:cubicBezTo>
                <a:lnTo>
                  <a:pt x="9182168" y="1699482"/>
                </a:lnTo>
                <a:cubicBezTo>
                  <a:pt x="9187009" y="1695451"/>
                  <a:pt x="9221735" y="1663560"/>
                  <a:pt x="9259336" y="1628615"/>
                </a:cubicBezTo>
                <a:cubicBezTo>
                  <a:pt x="9329474" y="1563458"/>
                  <a:pt x="9378257" y="1518404"/>
                  <a:pt x="9438197" y="1463421"/>
                </a:cubicBezTo>
                <a:lnTo>
                  <a:pt x="9472308" y="1432141"/>
                </a:lnTo>
                <a:lnTo>
                  <a:pt x="9373121" y="1429862"/>
                </a:lnTo>
                <a:cubicBezTo>
                  <a:pt x="9254371" y="1427135"/>
                  <a:pt x="9105050" y="1420605"/>
                  <a:pt x="9068407" y="1416541"/>
                </a:cubicBezTo>
                <a:close/>
                <a:moveTo>
                  <a:pt x="10211471" y="1387860"/>
                </a:moveTo>
                <a:cubicBezTo>
                  <a:pt x="10209457" y="1388034"/>
                  <a:pt x="10204762" y="1388305"/>
                  <a:pt x="10201027" y="1388466"/>
                </a:cubicBezTo>
                <a:cubicBezTo>
                  <a:pt x="10197315" y="1388626"/>
                  <a:pt x="10194268" y="1389349"/>
                  <a:pt x="10194268" y="1390075"/>
                </a:cubicBezTo>
                <a:cubicBezTo>
                  <a:pt x="10194268" y="1390800"/>
                  <a:pt x="10187117" y="1391480"/>
                  <a:pt x="10178367" y="1391586"/>
                </a:cubicBezTo>
                <a:cubicBezTo>
                  <a:pt x="10169618" y="1391691"/>
                  <a:pt x="10161042" y="1392505"/>
                  <a:pt x="10159321" y="1393390"/>
                </a:cubicBezTo>
                <a:cubicBezTo>
                  <a:pt x="10157602" y="1394278"/>
                  <a:pt x="10152858" y="1395150"/>
                  <a:pt x="10148803" y="1395328"/>
                </a:cubicBezTo>
                <a:cubicBezTo>
                  <a:pt x="10144749" y="1395505"/>
                  <a:pt x="10137008" y="1396200"/>
                  <a:pt x="10131600" y="1396868"/>
                </a:cubicBezTo>
                <a:cubicBezTo>
                  <a:pt x="10126193" y="1397539"/>
                  <a:pt x="10118182" y="1398113"/>
                  <a:pt x="10113783" y="1398151"/>
                </a:cubicBezTo>
                <a:cubicBezTo>
                  <a:pt x="10109408" y="1398186"/>
                  <a:pt x="10105796" y="1398829"/>
                  <a:pt x="10105796" y="1399580"/>
                </a:cubicBezTo>
                <a:cubicBezTo>
                  <a:pt x="10105796" y="1400876"/>
                  <a:pt x="10096113" y="1401630"/>
                  <a:pt x="10075691" y="1401922"/>
                </a:cubicBezTo>
                <a:cubicBezTo>
                  <a:pt x="10070628" y="1401994"/>
                  <a:pt x="10066475" y="1402667"/>
                  <a:pt x="10066475" y="1403417"/>
                </a:cubicBezTo>
                <a:cubicBezTo>
                  <a:pt x="10066475" y="1404166"/>
                  <a:pt x="10061781" y="1404946"/>
                  <a:pt x="10056030" y="1405149"/>
                </a:cubicBezTo>
                <a:cubicBezTo>
                  <a:pt x="10050304" y="1405353"/>
                  <a:pt x="10040621" y="1405974"/>
                  <a:pt x="10034527" y="1406531"/>
                </a:cubicBezTo>
                <a:cubicBezTo>
                  <a:pt x="10028456" y="1407089"/>
                  <a:pt x="10017938" y="1407873"/>
                  <a:pt x="10011180" y="1408275"/>
                </a:cubicBezTo>
                <a:cubicBezTo>
                  <a:pt x="10004421" y="1408676"/>
                  <a:pt x="9996410" y="1410066"/>
                  <a:pt x="9993362" y="1411360"/>
                </a:cubicBezTo>
                <a:cubicBezTo>
                  <a:pt x="9989602" y="1412967"/>
                  <a:pt x="9987833" y="1413043"/>
                  <a:pt x="9987833" y="1411601"/>
                </a:cubicBezTo>
                <a:cubicBezTo>
                  <a:pt x="9987833" y="1410254"/>
                  <a:pt x="9984785" y="1409945"/>
                  <a:pt x="9979403" y="1410750"/>
                </a:cubicBezTo>
                <a:cubicBezTo>
                  <a:pt x="9971097" y="1411988"/>
                  <a:pt x="9963331" y="1412735"/>
                  <a:pt x="9941139" y="1414420"/>
                </a:cubicBezTo>
                <a:cubicBezTo>
                  <a:pt x="9930522" y="1415227"/>
                  <a:pt x="9924698" y="1415632"/>
                  <a:pt x="9880928" y="1418586"/>
                </a:cubicBezTo>
                <a:cubicBezTo>
                  <a:pt x="9870115" y="1419317"/>
                  <a:pt x="9857582" y="1419802"/>
                  <a:pt x="9853084" y="1419665"/>
                </a:cubicBezTo>
                <a:cubicBezTo>
                  <a:pt x="9848562" y="1419530"/>
                  <a:pt x="9843598" y="1420079"/>
                  <a:pt x="9842025" y="1420887"/>
                </a:cubicBezTo>
                <a:cubicBezTo>
                  <a:pt x="9840452" y="1421696"/>
                  <a:pt x="9828754" y="1422482"/>
                  <a:pt x="9816048" y="1422634"/>
                </a:cubicBezTo>
                <a:lnTo>
                  <a:pt x="9792923" y="1422914"/>
                </a:lnTo>
                <a:lnTo>
                  <a:pt x="9784813" y="1430464"/>
                </a:lnTo>
                <a:cubicBezTo>
                  <a:pt x="9780340" y="1434616"/>
                  <a:pt x="9776629" y="1438562"/>
                  <a:pt x="9776580" y="1439232"/>
                </a:cubicBezTo>
                <a:cubicBezTo>
                  <a:pt x="9776531" y="1439903"/>
                  <a:pt x="9772058" y="1444301"/>
                  <a:pt x="9766652" y="1449007"/>
                </a:cubicBezTo>
                <a:cubicBezTo>
                  <a:pt x="9760827" y="1454059"/>
                  <a:pt x="9757362" y="1458741"/>
                  <a:pt x="9758173" y="1460436"/>
                </a:cubicBezTo>
                <a:cubicBezTo>
                  <a:pt x="9758934" y="1462015"/>
                  <a:pt x="9758738" y="1462674"/>
                  <a:pt x="9757779" y="1461898"/>
                </a:cubicBezTo>
                <a:cubicBezTo>
                  <a:pt x="9754904" y="1459616"/>
                  <a:pt x="9747188" y="1466424"/>
                  <a:pt x="9748810" y="1469798"/>
                </a:cubicBezTo>
                <a:cubicBezTo>
                  <a:pt x="9749719" y="1471686"/>
                  <a:pt x="9749276" y="1472371"/>
                  <a:pt x="9747679" y="1471579"/>
                </a:cubicBezTo>
                <a:cubicBezTo>
                  <a:pt x="9746180" y="1470848"/>
                  <a:pt x="9734777" y="1480466"/>
                  <a:pt x="9721383" y="1493740"/>
                </a:cubicBezTo>
                <a:cubicBezTo>
                  <a:pt x="9708383" y="1506637"/>
                  <a:pt x="9698454" y="1517190"/>
                  <a:pt x="9699338" y="1517190"/>
                </a:cubicBezTo>
                <a:cubicBezTo>
                  <a:pt x="9700248" y="1517190"/>
                  <a:pt x="9698110" y="1518981"/>
                  <a:pt x="9694595" y="1521170"/>
                </a:cubicBezTo>
                <a:cubicBezTo>
                  <a:pt x="9690467" y="1523757"/>
                  <a:pt x="9688771" y="1526269"/>
                  <a:pt x="9689779" y="1528333"/>
                </a:cubicBezTo>
                <a:cubicBezTo>
                  <a:pt x="9690712" y="1530277"/>
                  <a:pt x="9690319" y="1531025"/>
                  <a:pt x="9688747" y="1530257"/>
                </a:cubicBezTo>
                <a:cubicBezTo>
                  <a:pt x="9685330" y="1528580"/>
                  <a:pt x="9638145" y="1575288"/>
                  <a:pt x="9640357" y="1578144"/>
                </a:cubicBezTo>
                <a:cubicBezTo>
                  <a:pt x="9641316" y="1579364"/>
                  <a:pt x="9640996" y="1579815"/>
                  <a:pt x="9639645" y="1579154"/>
                </a:cubicBezTo>
                <a:cubicBezTo>
                  <a:pt x="9638317" y="1578498"/>
                  <a:pt x="9630969" y="1584009"/>
                  <a:pt x="9623326" y="1591402"/>
                </a:cubicBezTo>
                <a:cubicBezTo>
                  <a:pt x="9614381" y="1600043"/>
                  <a:pt x="9610497" y="1605197"/>
                  <a:pt x="9612464" y="1605826"/>
                </a:cubicBezTo>
                <a:cubicBezTo>
                  <a:pt x="9614430" y="1606455"/>
                  <a:pt x="9614110" y="1606864"/>
                  <a:pt x="9611603" y="1606962"/>
                </a:cubicBezTo>
                <a:cubicBezTo>
                  <a:pt x="9606860" y="1607149"/>
                  <a:pt x="9598873" y="1613751"/>
                  <a:pt x="9601183" y="1615583"/>
                </a:cubicBezTo>
                <a:cubicBezTo>
                  <a:pt x="9602093" y="1616303"/>
                  <a:pt x="9601699" y="1616891"/>
                  <a:pt x="9600323" y="1616891"/>
                </a:cubicBezTo>
                <a:cubicBezTo>
                  <a:pt x="9598062" y="1616891"/>
                  <a:pt x="9573905" y="1639854"/>
                  <a:pt x="9573634" y="1642274"/>
                </a:cubicBezTo>
                <a:cubicBezTo>
                  <a:pt x="9573560" y="1642829"/>
                  <a:pt x="9568916" y="1647187"/>
                  <a:pt x="9563312" y="1651959"/>
                </a:cubicBezTo>
                <a:cubicBezTo>
                  <a:pt x="9557709" y="1656729"/>
                  <a:pt x="9553605" y="1661257"/>
                  <a:pt x="9554219" y="1662017"/>
                </a:cubicBezTo>
                <a:cubicBezTo>
                  <a:pt x="9554809" y="1662778"/>
                  <a:pt x="9553556" y="1663927"/>
                  <a:pt x="9551467" y="1664569"/>
                </a:cubicBezTo>
                <a:cubicBezTo>
                  <a:pt x="9549353" y="1665212"/>
                  <a:pt x="9548321" y="1666645"/>
                  <a:pt x="9549181" y="1667755"/>
                </a:cubicBezTo>
                <a:cubicBezTo>
                  <a:pt x="9550066" y="1668866"/>
                  <a:pt x="9549697" y="1669530"/>
                  <a:pt x="9548395" y="1669235"/>
                </a:cubicBezTo>
                <a:cubicBezTo>
                  <a:pt x="9544881" y="1668435"/>
                  <a:pt x="9530553" y="1683471"/>
                  <a:pt x="9532396" y="1686036"/>
                </a:cubicBezTo>
                <a:cubicBezTo>
                  <a:pt x="9533256" y="1687252"/>
                  <a:pt x="9533084" y="1687596"/>
                  <a:pt x="9531978" y="1686798"/>
                </a:cubicBezTo>
                <a:cubicBezTo>
                  <a:pt x="9528562" y="1684345"/>
                  <a:pt x="9522910" y="1689367"/>
                  <a:pt x="9525884" y="1692212"/>
                </a:cubicBezTo>
                <a:cubicBezTo>
                  <a:pt x="9527776" y="1694036"/>
                  <a:pt x="9527407" y="1694605"/>
                  <a:pt x="9524409" y="1694395"/>
                </a:cubicBezTo>
                <a:cubicBezTo>
                  <a:pt x="9522173" y="1694239"/>
                  <a:pt x="9519101" y="1695858"/>
                  <a:pt x="9517552" y="1697993"/>
                </a:cubicBezTo>
                <a:cubicBezTo>
                  <a:pt x="9516029" y="1700127"/>
                  <a:pt x="9512760" y="1703077"/>
                  <a:pt x="9510302" y="1704550"/>
                </a:cubicBezTo>
                <a:cubicBezTo>
                  <a:pt x="9507845" y="1706022"/>
                  <a:pt x="9506395" y="1708397"/>
                  <a:pt x="9507083" y="1709828"/>
                </a:cubicBezTo>
                <a:cubicBezTo>
                  <a:pt x="9507771" y="1711261"/>
                  <a:pt x="9507009" y="1712928"/>
                  <a:pt x="9505412" y="1713536"/>
                </a:cubicBezTo>
                <a:cubicBezTo>
                  <a:pt x="9503790" y="1714144"/>
                  <a:pt x="9517946" y="1714231"/>
                  <a:pt x="9536869" y="1713728"/>
                </a:cubicBezTo>
                <a:cubicBezTo>
                  <a:pt x="9555792" y="1713226"/>
                  <a:pt x="9592852" y="1712410"/>
                  <a:pt x="9619197" y="1711916"/>
                </a:cubicBezTo>
                <a:lnTo>
                  <a:pt x="9619197" y="1711918"/>
                </a:lnTo>
                <a:cubicBezTo>
                  <a:pt x="9645567" y="1711425"/>
                  <a:pt x="9678744" y="1710987"/>
                  <a:pt x="9692924" y="1710944"/>
                </a:cubicBezTo>
                <a:cubicBezTo>
                  <a:pt x="9707129" y="1710903"/>
                  <a:pt x="9717451" y="1710178"/>
                  <a:pt x="9715902" y="1709333"/>
                </a:cubicBezTo>
                <a:cubicBezTo>
                  <a:pt x="9714330" y="1708489"/>
                  <a:pt x="9724824" y="1707746"/>
                  <a:pt x="9739249" y="1707681"/>
                </a:cubicBezTo>
                <a:cubicBezTo>
                  <a:pt x="9753651" y="1707617"/>
                  <a:pt x="9774835" y="1707130"/>
                  <a:pt x="9786312" y="1706598"/>
                </a:cubicBezTo>
                <a:cubicBezTo>
                  <a:pt x="9797813" y="1706068"/>
                  <a:pt x="9821480" y="1704995"/>
                  <a:pt x="9838904" y="1704215"/>
                </a:cubicBezTo>
                <a:cubicBezTo>
                  <a:pt x="9856328" y="1703437"/>
                  <a:pt x="9871393" y="1702401"/>
                  <a:pt x="9872376" y="1701912"/>
                </a:cubicBezTo>
                <a:cubicBezTo>
                  <a:pt x="9873359" y="1701425"/>
                  <a:pt x="9886212" y="1700550"/>
                  <a:pt x="9900908" y="1699967"/>
                </a:cubicBezTo>
                <a:cubicBezTo>
                  <a:pt x="9930497" y="1698796"/>
                  <a:pt x="9935240" y="1698045"/>
                  <a:pt x="9942343" y="1693392"/>
                </a:cubicBezTo>
                <a:cubicBezTo>
                  <a:pt x="9946914" y="1690400"/>
                  <a:pt x="9947012" y="1690415"/>
                  <a:pt x="9943891" y="1693625"/>
                </a:cubicBezTo>
                <a:cubicBezTo>
                  <a:pt x="9941901" y="1695651"/>
                  <a:pt x="9941606" y="1697046"/>
                  <a:pt x="9943130" y="1697046"/>
                </a:cubicBezTo>
                <a:cubicBezTo>
                  <a:pt x="9946177" y="1697046"/>
                  <a:pt x="9957187" y="1685336"/>
                  <a:pt x="9954213" y="1685274"/>
                </a:cubicBezTo>
                <a:cubicBezTo>
                  <a:pt x="9953107" y="1685248"/>
                  <a:pt x="9954508" y="1683710"/>
                  <a:pt x="9957310" y="1681852"/>
                </a:cubicBezTo>
                <a:cubicBezTo>
                  <a:pt x="9966034" y="1676079"/>
                  <a:pt x="9980927" y="1658160"/>
                  <a:pt x="9979034" y="1655726"/>
                </a:cubicBezTo>
                <a:cubicBezTo>
                  <a:pt x="9978002" y="1654381"/>
                  <a:pt x="9978322" y="1653953"/>
                  <a:pt x="9979821" y="1654690"/>
                </a:cubicBezTo>
                <a:cubicBezTo>
                  <a:pt x="9981222" y="1655382"/>
                  <a:pt x="9983729" y="1654639"/>
                  <a:pt x="9985400" y="1653038"/>
                </a:cubicBezTo>
                <a:cubicBezTo>
                  <a:pt x="9987071" y="1651437"/>
                  <a:pt x="9987513" y="1650127"/>
                  <a:pt x="9986358" y="1650127"/>
                </a:cubicBezTo>
                <a:cubicBezTo>
                  <a:pt x="9985228" y="1650127"/>
                  <a:pt x="9986825" y="1648716"/>
                  <a:pt x="9989921" y="1646992"/>
                </a:cubicBezTo>
                <a:cubicBezTo>
                  <a:pt x="9993018" y="1645267"/>
                  <a:pt x="9994959" y="1642638"/>
                  <a:pt x="9994247" y="1641150"/>
                </a:cubicBezTo>
                <a:cubicBezTo>
                  <a:pt x="9993534" y="1639662"/>
                  <a:pt x="9994271" y="1638654"/>
                  <a:pt x="9995918" y="1638910"/>
                </a:cubicBezTo>
                <a:cubicBezTo>
                  <a:pt x="9997565" y="1639166"/>
                  <a:pt x="9998744" y="1637844"/>
                  <a:pt x="9998572" y="1635973"/>
                </a:cubicBezTo>
                <a:cubicBezTo>
                  <a:pt x="9998376" y="1634104"/>
                  <a:pt x="9999137" y="1633016"/>
                  <a:pt x="10000219" y="1633553"/>
                </a:cubicBezTo>
                <a:cubicBezTo>
                  <a:pt x="10001325" y="1634093"/>
                  <a:pt x="10004593" y="1631884"/>
                  <a:pt x="10007493" y="1628644"/>
                </a:cubicBezTo>
                <a:cubicBezTo>
                  <a:pt x="10010393" y="1625407"/>
                  <a:pt x="10011892" y="1622758"/>
                  <a:pt x="10010811" y="1622758"/>
                </a:cubicBezTo>
                <a:cubicBezTo>
                  <a:pt x="10009754" y="1622758"/>
                  <a:pt x="10011352" y="1621378"/>
                  <a:pt x="10014375" y="1619691"/>
                </a:cubicBezTo>
                <a:cubicBezTo>
                  <a:pt x="10017397" y="1618005"/>
                  <a:pt x="10019314" y="1615898"/>
                  <a:pt x="10018626" y="1615008"/>
                </a:cubicBezTo>
                <a:cubicBezTo>
                  <a:pt x="10017938" y="1614119"/>
                  <a:pt x="10019019" y="1612887"/>
                  <a:pt x="10021034" y="1612271"/>
                </a:cubicBezTo>
                <a:cubicBezTo>
                  <a:pt x="10023050" y="1611654"/>
                  <a:pt x="10024696" y="1610191"/>
                  <a:pt x="10024696" y="1609018"/>
                </a:cubicBezTo>
                <a:cubicBezTo>
                  <a:pt x="10024696" y="1607834"/>
                  <a:pt x="10023344" y="1607539"/>
                  <a:pt x="10021624" y="1608356"/>
                </a:cubicBezTo>
                <a:cubicBezTo>
                  <a:pt x="10019535" y="1609364"/>
                  <a:pt x="10019609" y="1608798"/>
                  <a:pt x="10021919" y="1606538"/>
                </a:cubicBezTo>
                <a:cubicBezTo>
                  <a:pt x="10023762" y="1604729"/>
                  <a:pt x="10026122" y="1603666"/>
                  <a:pt x="10027154" y="1604174"/>
                </a:cubicBezTo>
                <a:cubicBezTo>
                  <a:pt x="10028653" y="1604919"/>
                  <a:pt x="10042317" y="1590724"/>
                  <a:pt x="10042956" y="1587741"/>
                </a:cubicBezTo>
                <a:cubicBezTo>
                  <a:pt x="10043054" y="1587297"/>
                  <a:pt x="10046225" y="1584318"/>
                  <a:pt x="10049960" y="1581119"/>
                </a:cubicBezTo>
                <a:cubicBezTo>
                  <a:pt x="10053720" y="1577919"/>
                  <a:pt x="10056227" y="1574842"/>
                  <a:pt x="10055514" y="1574279"/>
                </a:cubicBezTo>
                <a:cubicBezTo>
                  <a:pt x="10054801" y="1573716"/>
                  <a:pt x="10056448" y="1572017"/>
                  <a:pt x="10059176" y="1570504"/>
                </a:cubicBezTo>
                <a:cubicBezTo>
                  <a:pt x="10061879" y="1568991"/>
                  <a:pt x="10063477" y="1566932"/>
                  <a:pt x="10062690" y="1565929"/>
                </a:cubicBezTo>
                <a:cubicBezTo>
                  <a:pt x="10061928" y="1564928"/>
                  <a:pt x="10062371" y="1564109"/>
                  <a:pt x="10063722" y="1564109"/>
                </a:cubicBezTo>
                <a:cubicBezTo>
                  <a:pt x="10065861" y="1564109"/>
                  <a:pt x="10094712" y="1533272"/>
                  <a:pt x="10094737" y="1530949"/>
                </a:cubicBezTo>
                <a:cubicBezTo>
                  <a:pt x="10094737" y="1530452"/>
                  <a:pt x="10097760" y="1527422"/>
                  <a:pt x="10101446" y="1524216"/>
                </a:cubicBezTo>
                <a:cubicBezTo>
                  <a:pt x="10105132" y="1521010"/>
                  <a:pt x="10107762" y="1518087"/>
                  <a:pt x="10107295" y="1517720"/>
                </a:cubicBezTo>
                <a:cubicBezTo>
                  <a:pt x="10106828" y="1517352"/>
                  <a:pt x="10109654" y="1514322"/>
                  <a:pt x="10113586" y="1510987"/>
                </a:cubicBezTo>
                <a:cubicBezTo>
                  <a:pt x="10117493" y="1507652"/>
                  <a:pt x="10120246" y="1504573"/>
                  <a:pt x="10119730" y="1504145"/>
                </a:cubicBezTo>
                <a:cubicBezTo>
                  <a:pt x="10119190" y="1503716"/>
                  <a:pt x="10122040" y="1500569"/>
                  <a:pt x="10126046" y="1497150"/>
                </a:cubicBezTo>
                <a:cubicBezTo>
                  <a:pt x="10130543" y="1493324"/>
                  <a:pt x="10132215" y="1490632"/>
                  <a:pt x="10130421" y="1490155"/>
                </a:cubicBezTo>
                <a:cubicBezTo>
                  <a:pt x="10128799" y="1489723"/>
                  <a:pt x="10130053" y="1488362"/>
                  <a:pt x="10133247" y="1487097"/>
                </a:cubicBezTo>
                <a:cubicBezTo>
                  <a:pt x="10136393" y="1485842"/>
                  <a:pt x="10138432" y="1484282"/>
                  <a:pt x="10137744" y="1483629"/>
                </a:cubicBezTo>
                <a:cubicBezTo>
                  <a:pt x="10137081" y="1482976"/>
                  <a:pt x="10139292" y="1480611"/>
                  <a:pt x="10142660" y="1478376"/>
                </a:cubicBezTo>
                <a:cubicBezTo>
                  <a:pt x="10146051" y="1476140"/>
                  <a:pt x="10147870" y="1474281"/>
                  <a:pt x="10146690" y="1474245"/>
                </a:cubicBezTo>
                <a:cubicBezTo>
                  <a:pt x="10145535" y="1474210"/>
                  <a:pt x="10147206" y="1472353"/>
                  <a:pt x="10150377" y="1470121"/>
                </a:cubicBezTo>
                <a:cubicBezTo>
                  <a:pt x="10153571" y="1467888"/>
                  <a:pt x="10154530" y="1466646"/>
                  <a:pt x="10152490" y="1467358"/>
                </a:cubicBezTo>
                <a:cubicBezTo>
                  <a:pt x="10150475" y="1468072"/>
                  <a:pt x="10151580" y="1466742"/>
                  <a:pt x="10154947" y="1464406"/>
                </a:cubicBezTo>
                <a:cubicBezTo>
                  <a:pt x="10158339" y="1462068"/>
                  <a:pt x="10159445" y="1460817"/>
                  <a:pt x="10157405" y="1461624"/>
                </a:cubicBezTo>
                <a:cubicBezTo>
                  <a:pt x="10155390" y="1462430"/>
                  <a:pt x="10157945" y="1459771"/>
                  <a:pt x="10163106" y="1455712"/>
                </a:cubicBezTo>
                <a:cubicBezTo>
                  <a:pt x="10168612" y="1451370"/>
                  <a:pt x="10171930" y="1447173"/>
                  <a:pt x="10171118" y="1445515"/>
                </a:cubicBezTo>
                <a:cubicBezTo>
                  <a:pt x="10170380" y="1443965"/>
                  <a:pt x="10170725" y="1443173"/>
                  <a:pt x="10171904" y="1443756"/>
                </a:cubicBezTo>
                <a:cubicBezTo>
                  <a:pt x="10173084" y="1444336"/>
                  <a:pt x="10175419" y="1443504"/>
                  <a:pt x="10177090" y="1441903"/>
                </a:cubicBezTo>
                <a:cubicBezTo>
                  <a:pt x="10178761" y="1440301"/>
                  <a:pt x="10179302" y="1438992"/>
                  <a:pt x="10178269" y="1438992"/>
                </a:cubicBezTo>
                <a:cubicBezTo>
                  <a:pt x="10177237" y="1438992"/>
                  <a:pt x="10179056" y="1436890"/>
                  <a:pt x="10182276" y="1434325"/>
                </a:cubicBezTo>
                <a:cubicBezTo>
                  <a:pt x="10189869" y="1428273"/>
                  <a:pt x="10204910" y="1411622"/>
                  <a:pt x="10202772" y="1411622"/>
                </a:cubicBezTo>
                <a:cubicBezTo>
                  <a:pt x="10201862" y="1411622"/>
                  <a:pt x="10203730" y="1409892"/>
                  <a:pt x="10206901" y="1407777"/>
                </a:cubicBezTo>
                <a:cubicBezTo>
                  <a:pt x="10210095" y="1405661"/>
                  <a:pt x="10211987" y="1403902"/>
                  <a:pt x="10211103" y="1403867"/>
                </a:cubicBezTo>
                <a:cubicBezTo>
                  <a:pt x="10210243" y="1403832"/>
                  <a:pt x="10212724" y="1401069"/>
                  <a:pt x="10216633" y="1397730"/>
                </a:cubicBezTo>
                <a:cubicBezTo>
                  <a:pt x="10226709" y="1389166"/>
                  <a:pt x="10225406" y="1386675"/>
                  <a:pt x="10211471" y="1387860"/>
                </a:cubicBezTo>
                <a:close/>
                <a:moveTo>
                  <a:pt x="9122473" y="1351058"/>
                </a:moveTo>
                <a:cubicBezTo>
                  <a:pt x="9223996" y="1358039"/>
                  <a:pt x="9448421" y="1363947"/>
                  <a:pt x="9533330" y="1361870"/>
                </a:cubicBezTo>
                <a:cubicBezTo>
                  <a:pt x="9593860" y="1360391"/>
                  <a:pt x="9605681" y="1361696"/>
                  <a:pt x="9615462" y="1370953"/>
                </a:cubicBezTo>
                <a:cubicBezTo>
                  <a:pt x="9630183" y="1384851"/>
                  <a:pt x="9627430" y="1388434"/>
                  <a:pt x="9536500" y="1474177"/>
                </a:cubicBezTo>
                <a:cubicBezTo>
                  <a:pt x="9494893" y="1513423"/>
                  <a:pt x="9413671" y="1590399"/>
                  <a:pt x="9356041" y="1645236"/>
                </a:cubicBezTo>
                <a:cubicBezTo>
                  <a:pt x="9246212" y="1749705"/>
                  <a:pt x="9239945" y="1754847"/>
                  <a:pt x="9206252" y="1768375"/>
                </a:cubicBezTo>
                <a:cubicBezTo>
                  <a:pt x="9171920" y="1782158"/>
                  <a:pt x="9144739" y="1786015"/>
                  <a:pt x="9103034" y="1783014"/>
                </a:cubicBezTo>
                <a:lnTo>
                  <a:pt x="9103034" y="1783018"/>
                </a:lnTo>
                <a:cubicBezTo>
                  <a:pt x="9090206" y="1782093"/>
                  <a:pt x="9059240" y="1779909"/>
                  <a:pt x="9034222" y="1778165"/>
                </a:cubicBezTo>
                <a:cubicBezTo>
                  <a:pt x="8887972" y="1767959"/>
                  <a:pt x="8637595" y="1740912"/>
                  <a:pt x="8619164" y="1733323"/>
                </a:cubicBezTo>
                <a:cubicBezTo>
                  <a:pt x="8589156" y="1720973"/>
                  <a:pt x="8593212" y="1700344"/>
                  <a:pt x="8632090" y="1667863"/>
                </a:cubicBezTo>
                <a:cubicBezTo>
                  <a:pt x="8747694" y="1571229"/>
                  <a:pt x="8983375" y="1382556"/>
                  <a:pt x="8997605" y="1375205"/>
                </a:cubicBezTo>
                <a:cubicBezTo>
                  <a:pt x="9035722" y="1355560"/>
                  <a:pt x="9075657" y="1347838"/>
                  <a:pt x="9122473" y="1351058"/>
                </a:cubicBezTo>
                <a:close/>
                <a:moveTo>
                  <a:pt x="8363798" y="1326933"/>
                </a:moveTo>
                <a:lnTo>
                  <a:pt x="8300270" y="1370687"/>
                </a:lnTo>
                <a:cubicBezTo>
                  <a:pt x="8140896" y="1480458"/>
                  <a:pt x="8046206" y="1547212"/>
                  <a:pt x="8048000" y="1548550"/>
                </a:cubicBezTo>
                <a:cubicBezTo>
                  <a:pt x="8049081" y="1549349"/>
                  <a:pt x="8058248" y="1551799"/>
                  <a:pt x="8068398" y="1553992"/>
                </a:cubicBezTo>
                <a:cubicBezTo>
                  <a:pt x="8078523" y="1556184"/>
                  <a:pt x="8107277" y="1562486"/>
                  <a:pt x="8132295" y="1567996"/>
                </a:cubicBezTo>
                <a:cubicBezTo>
                  <a:pt x="8193537" y="1581491"/>
                  <a:pt x="8311157" y="1604686"/>
                  <a:pt x="8374365" y="1615734"/>
                </a:cubicBezTo>
                <a:cubicBezTo>
                  <a:pt x="8417299" y="1623241"/>
                  <a:pt x="8438630" y="1627119"/>
                  <a:pt x="8444037" y="1628398"/>
                </a:cubicBezTo>
                <a:cubicBezTo>
                  <a:pt x="8444504" y="1628509"/>
                  <a:pt x="8471587" y="1607707"/>
                  <a:pt x="8504248" y="1582169"/>
                </a:cubicBezTo>
                <a:lnTo>
                  <a:pt x="8504272" y="1582169"/>
                </a:lnTo>
                <a:cubicBezTo>
                  <a:pt x="8536908" y="1556633"/>
                  <a:pt x="8607072" y="1502350"/>
                  <a:pt x="8660180" y="1461540"/>
                </a:cubicBezTo>
                <a:lnTo>
                  <a:pt x="8756714" y="1387342"/>
                </a:lnTo>
                <a:lnTo>
                  <a:pt x="8694562" y="1379146"/>
                </a:lnTo>
                <a:cubicBezTo>
                  <a:pt x="8593506" y="1365817"/>
                  <a:pt x="8507344" y="1352319"/>
                  <a:pt x="8382598" y="1330259"/>
                </a:cubicBezTo>
                <a:close/>
                <a:moveTo>
                  <a:pt x="10358372" y="1300883"/>
                </a:moveTo>
                <a:cubicBezTo>
                  <a:pt x="10371330" y="1301480"/>
                  <a:pt x="10375403" y="1305144"/>
                  <a:pt x="10378340" y="1312232"/>
                </a:cubicBezTo>
                <a:cubicBezTo>
                  <a:pt x="10384066" y="1326048"/>
                  <a:pt x="10384582" y="1325373"/>
                  <a:pt x="10280579" y="1442669"/>
                </a:cubicBezTo>
                <a:cubicBezTo>
                  <a:pt x="10232336" y="1497091"/>
                  <a:pt x="10158069" y="1581188"/>
                  <a:pt x="10115552" y="1629549"/>
                </a:cubicBezTo>
                <a:cubicBezTo>
                  <a:pt x="10015161" y="1743741"/>
                  <a:pt x="9996459" y="1758534"/>
                  <a:pt x="9930301" y="1776117"/>
                </a:cubicBezTo>
                <a:cubicBezTo>
                  <a:pt x="9890759" y="1786621"/>
                  <a:pt x="9496884" y="1798868"/>
                  <a:pt x="9389439" y="1792933"/>
                </a:cubicBezTo>
                <a:lnTo>
                  <a:pt x="9389415" y="1792939"/>
                </a:lnTo>
                <a:cubicBezTo>
                  <a:pt x="9336479" y="1790014"/>
                  <a:pt x="9331342" y="1767339"/>
                  <a:pt x="9374055" y="1725116"/>
                </a:cubicBezTo>
                <a:cubicBezTo>
                  <a:pt x="9493345" y="1607241"/>
                  <a:pt x="9700912" y="1407571"/>
                  <a:pt x="9715313" y="1396858"/>
                </a:cubicBezTo>
                <a:cubicBezTo>
                  <a:pt x="9758075" y="1365041"/>
                  <a:pt x="9792972" y="1354801"/>
                  <a:pt x="9878495" y="1348991"/>
                </a:cubicBezTo>
                <a:cubicBezTo>
                  <a:pt x="10019953" y="1339381"/>
                  <a:pt x="10146493" y="1326607"/>
                  <a:pt x="10285100" y="1307941"/>
                </a:cubicBezTo>
                <a:cubicBezTo>
                  <a:pt x="10323573" y="1302759"/>
                  <a:pt x="10345415" y="1300287"/>
                  <a:pt x="10358372" y="1300883"/>
                </a:cubicBezTo>
                <a:close/>
                <a:moveTo>
                  <a:pt x="12190846" y="1290272"/>
                </a:moveTo>
                <a:cubicBezTo>
                  <a:pt x="12191658" y="1290272"/>
                  <a:pt x="12192272" y="1310725"/>
                  <a:pt x="12192247" y="1335725"/>
                </a:cubicBezTo>
                <a:lnTo>
                  <a:pt x="12192198" y="1381178"/>
                </a:lnTo>
                <a:lnTo>
                  <a:pt x="12164599" y="1392815"/>
                </a:lnTo>
                <a:cubicBezTo>
                  <a:pt x="12149436" y="1399216"/>
                  <a:pt x="12092764" y="1422189"/>
                  <a:pt x="12038698" y="1443863"/>
                </a:cubicBezTo>
                <a:lnTo>
                  <a:pt x="11940395" y="1483273"/>
                </a:lnTo>
                <a:lnTo>
                  <a:pt x="11928918" y="1503582"/>
                </a:lnTo>
                <a:cubicBezTo>
                  <a:pt x="11881045" y="1588222"/>
                  <a:pt x="11801371" y="1731647"/>
                  <a:pt x="11800904" y="1734052"/>
                </a:cubicBezTo>
                <a:cubicBezTo>
                  <a:pt x="11800585" y="1735665"/>
                  <a:pt x="11799553" y="1737444"/>
                  <a:pt x="11798618" y="1738007"/>
                </a:cubicBezTo>
                <a:cubicBezTo>
                  <a:pt x="11795055" y="1740151"/>
                  <a:pt x="11779499" y="1771659"/>
                  <a:pt x="11781047" y="1773636"/>
                </a:cubicBezTo>
                <a:cubicBezTo>
                  <a:pt x="11781931" y="1774776"/>
                  <a:pt x="11781588" y="1775192"/>
                  <a:pt x="11780310" y="1774559"/>
                </a:cubicBezTo>
                <a:cubicBezTo>
                  <a:pt x="11778172" y="1773515"/>
                  <a:pt x="11680361" y="1947191"/>
                  <a:pt x="11682252" y="1948683"/>
                </a:cubicBezTo>
                <a:cubicBezTo>
                  <a:pt x="11683236" y="1949475"/>
                  <a:pt x="11753202" y="1926170"/>
                  <a:pt x="11823661" y="1901572"/>
                </a:cubicBezTo>
                <a:cubicBezTo>
                  <a:pt x="11901639" y="1874361"/>
                  <a:pt x="11912133" y="1870504"/>
                  <a:pt x="11912133" y="1869097"/>
                </a:cubicBezTo>
                <a:cubicBezTo>
                  <a:pt x="11912133" y="1868395"/>
                  <a:pt x="11914075" y="1867697"/>
                  <a:pt x="11916434" y="1867548"/>
                </a:cubicBezTo>
                <a:cubicBezTo>
                  <a:pt x="11920293" y="1867304"/>
                  <a:pt x="11954085" y="1855085"/>
                  <a:pt x="12036806" y="1824035"/>
                </a:cubicBezTo>
                <a:cubicBezTo>
                  <a:pt x="12052535" y="1818125"/>
                  <a:pt x="12063716" y="1812821"/>
                  <a:pt x="12062832" y="1811683"/>
                </a:cubicBezTo>
                <a:cubicBezTo>
                  <a:pt x="12061996" y="1810588"/>
                  <a:pt x="12062464" y="1810272"/>
                  <a:pt x="12063913" y="1810979"/>
                </a:cubicBezTo>
                <a:cubicBezTo>
                  <a:pt x="12067550" y="1812766"/>
                  <a:pt x="12150739" y="1780869"/>
                  <a:pt x="12148847" y="1778422"/>
                </a:cubicBezTo>
                <a:cubicBezTo>
                  <a:pt x="12147987" y="1777325"/>
                  <a:pt x="12148528" y="1777061"/>
                  <a:pt x="12150076" y="1777821"/>
                </a:cubicBezTo>
                <a:cubicBezTo>
                  <a:pt x="12151600" y="1778572"/>
                  <a:pt x="12159881" y="1776224"/>
                  <a:pt x="12168433" y="1772606"/>
                </a:cubicBezTo>
                <a:cubicBezTo>
                  <a:pt x="12177011" y="1768987"/>
                  <a:pt x="12185882" y="1765458"/>
                  <a:pt x="12188168" y="1764762"/>
                </a:cubicBezTo>
                <a:cubicBezTo>
                  <a:pt x="12191977" y="1763597"/>
                  <a:pt x="12192296" y="1767663"/>
                  <a:pt x="12192296" y="1817188"/>
                </a:cubicBezTo>
                <a:lnTo>
                  <a:pt x="12192296" y="1870878"/>
                </a:lnTo>
                <a:lnTo>
                  <a:pt x="12151132" y="1887268"/>
                </a:lnTo>
                <a:cubicBezTo>
                  <a:pt x="12008077" y="1944232"/>
                  <a:pt x="11820393" y="2011089"/>
                  <a:pt x="11656546" y="2063502"/>
                </a:cubicBezTo>
                <a:cubicBezTo>
                  <a:pt x="11552910" y="2096638"/>
                  <a:pt x="11549200" y="2097498"/>
                  <a:pt x="11529981" y="2093061"/>
                </a:cubicBezTo>
                <a:cubicBezTo>
                  <a:pt x="11496706" y="2085378"/>
                  <a:pt x="11500909" y="2065398"/>
                  <a:pt x="11556425" y="1967670"/>
                </a:cubicBezTo>
                <a:cubicBezTo>
                  <a:pt x="11776795" y="1579541"/>
                  <a:pt x="11829658" y="1489379"/>
                  <a:pt x="11850030" y="1466975"/>
                </a:cubicBezTo>
                <a:cubicBezTo>
                  <a:pt x="11896627" y="1415679"/>
                  <a:pt x="11921865" y="1400276"/>
                  <a:pt x="12033783" y="1354872"/>
                </a:cubicBezTo>
                <a:cubicBezTo>
                  <a:pt x="12074333" y="1338421"/>
                  <a:pt x="12125942" y="1317155"/>
                  <a:pt x="12148453" y="1307616"/>
                </a:cubicBezTo>
                <a:cubicBezTo>
                  <a:pt x="12170965" y="1298078"/>
                  <a:pt x="12190035" y="1290272"/>
                  <a:pt x="12190846" y="1290272"/>
                </a:cubicBezTo>
                <a:close/>
                <a:moveTo>
                  <a:pt x="8386386" y="1264331"/>
                </a:moveTo>
                <a:cubicBezTo>
                  <a:pt x="8401380" y="1264555"/>
                  <a:pt x="8417514" y="1266469"/>
                  <a:pt x="8435976" y="1269778"/>
                </a:cubicBezTo>
                <a:cubicBezTo>
                  <a:pt x="8547673" y="1289795"/>
                  <a:pt x="8708987" y="1312867"/>
                  <a:pt x="8831890" y="1326407"/>
                </a:cubicBezTo>
                <a:cubicBezTo>
                  <a:pt x="8900358" y="1333952"/>
                  <a:pt x="8913359" y="1341525"/>
                  <a:pt x="8899154" y="1365665"/>
                </a:cubicBezTo>
                <a:cubicBezTo>
                  <a:pt x="8889447" y="1382218"/>
                  <a:pt x="8515331" y="1675428"/>
                  <a:pt x="8491689" y="1685047"/>
                </a:cubicBezTo>
                <a:cubicBezTo>
                  <a:pt x="8451312" y="1701457"/>
                  <a:pt x="8415775" y="1704589"/>
                  <a:pt x="8368123" y="1695940"/>
                </a:cubicBezTo>
                <a:lnTo>
                  <a:pt x="8368123" y="1695928"/>
                </a:lnTo>
                <a:cubicBezTo>
                  <a:pt x="8182994" y="1662334"/>
                  <a:pt x="7928513" y="1606673"/>
                  <a:pt x="7908681" y="1595431"/>
                </a:cubicBezTo>
                <a:cubicBezTo>
                  <a:pt x="7890617" y="1585213"/>
                  <a:pt x="7888652" y="1564328"/>
                  <a:pt x="7904404" y="1550626"/>
                </a:cubicBezTo>
                <a:cubicBezTo>
                  <a:pt x="7914087" y="1542233"/>
                  <a:pt x="8095702" y="1418924"/>
                  <a:pt x="8250135" y="1315913"/>
                </a:cubicBezTo>
                <a:cubicBezTo>
                  <a:pt x="8306684" y="1278196"/>
                  <a:pt x="8341405" y="1263659"/>
                  <a:pt x="8386386" y="1264331"/>
                </a:cubicBezTo>
                <a:close/>
                <a:moveTo>
                  <a:pt x="11021707" y="1234452"/>
                </a:moveTo>
                <a:cubicBezTo>
                  <a:pt x="11021388" y="1234204"/>
                  <a:pt x="11000130" y="1239267"/>
                  <a:pt x="10974472" y="1245705"/>
                </a:cubicBezTo>
                <a:cubicBezTo>
                  <a:pt x="10887352" y="1267551"/>
                  <a:pt x="10767717" y="1294045"/>
                  <a:pt x="10670643" y="1312981"/>
                </a:cubicBezTo>
                <a:cubicBezTo>
                  <a:pt x="10617437" y="1323362"/>
                  <a:pt x="10571161" y="1332882"/>
                  <a:pt x="10567843" y="1334137"/>
                </a:cubicBezTo>
                <a:cubicBezTo>
                  <a:pt x="10562559" y="1336127"/>
                  <a:pt x="10290531" y="1655728"/>
                  <a:pt x="10290163" y="1660381"/>
                </a:cubicBezTo>
                <a:cubicBezTo>
                  <a:pt x="10289966" y="1662692"/>
                  <a:pt x="10296626" y="1662182"/>
                  <a:pt x="10335726" y="1656882"/>
                </a:cubicBezTo>
                <a:lnTo>
                  <a:pt x="10335750" y="1656876"/>
                </a:lnTo>
                <a:cubicBezTo>
                  <a:pt x="10503185" y="1634183"/>
                  <a:pt x="10748425" y="1590593"/>
                  <a:pt x="10757223" y="1581962"/>
                </a:cubicBezTo>
                <a:cubicBezTo>
                  <a:pt x="10759362" y="1579852"/>
                  <a:pt x="10789394" y="1540880"/>
                  <a:pt x="10823971" y="1495357"/>
                </a:cubicBezTo>
                <a:cubicBezTo>
                  <a:pt x="10858525" y="1449832"/>
                  <a:pt x="10917286" y="1372607"/>
                  <a:pt x="10954542" y="1323745"/>
                </a:cubicBezTo>
                <a:cubicBezTo>
                  <a:pt x="10991799" y="1274882"/>
                  <a:pt x="11022026" y="1234700"/>
                  <a:pt x="11021707" y="1234452"/>
                </a:cubicBezTo>
                <a:close/>
                <a:moveTo>
                  <a:pt x="6447631" y="1234012"/>
                </a:moveTo>
                <a:lnTo>
                  <a:pt x="6436572" y="1239075"/>
                </a:lnTo>
                <a:cubicBezTo>
                  <a:pt x="6371004" y="1269096"/>
                  <a:pt x="6055403" y="1426849"/>
                  <a:pt x="6053953" y="1430335"/>
                </a:cubicBezTo>
                <a:cubicBezTo>
                  <a:pt x="6053511" y="1431340"/>
                  <a:pt x="6057885" y="1434466"/>
                  <a:pt x="6063636" y="1437281"/>
                </a:cubicBezTo>
                <a:cubicBezTo>
                  <a:pt x="6069387" y="1440098"/>
                  <a:pt x="6108364" y="1459517"/>
                  <a:pt x="6150265" y="1480437"/>
                </a:cubicBezTo>
                <a:cubicBezTo>
                  <a:pt x="6215047" y="1512780"/>
                  <a:pt x="6266386" y="1537479"/>
                  <a:pt x="6404624" y="1602817"/>
                </a:cubicBezTo>
                <a:cubicBezTo>
                  <a:pt x="6431854" y="1615687"/>
                  <a:pt x="6427848" y="1616432"/>
                  <a:pt x="6474075" y="1589852"/>
                </a:cubicBezTo>
                <a:cubicBezTo>
                  <a:pt x="6496168" y="1577137"/>
                  <a:pt x="6521383" y="1562748"/>
                  <a:pt x="6530083" y="1557877"/>
                </a:cubicBezTo>
                <a:cubicBezTo>
                  <a:pt x="6577366" y="1531430"/>
                  <a:pt x="6717915" y="1453322"/>
                  <a:pt x="6748683" y="1436397"/>
                </a:cubicBezTo>
                <a:cubicBezTo>
                  <a:pt x="6827498" y="1393019"/>
                  <a:pt x="6821256" y="1400774"/>
                  <a:pt x="6788619" y="1386937"/>
                </a:cubicBezTo>
                <a:cubicBezTo>
                  <a:pt x="6690857" y="1345490"/>
                  <a:pt x="6553700" y="1284280"/>
                  <a:pt x="6474665" y="1246823"/>
                </a:cubicBezTo>
                <a:close/>
                <a:moveTo>
                  <a:pt x="7702319" y="1167233"/>
                </a:moveTo>
                <a:cubicBezTo>
                  <a:pt x="7699787" y="1167233"/>
                  <a:pt x="7615714" y="1214349"/>
                  <a:pt x="7462091" y="1301863"/>
                </a:cubicBezTo>
                <a:cubicBezTo>
                  <a:pt x="7392935" y="1341265"/>
                  <a:pt x="7371431" y="1354469"/>
                  <a:pt x="7373619" y="1356144"/>
                </a:cubicBezTo>
                <a:cubicBezTo>
                  <a:pt x="7381557" y="1362164"/>
                  <a:pt x="7555257" y="1416953"/>
                  <a:pt x="7715688" y="1464044"/>
                </a:cubicBezTo>
                <a:cubicBezTo>
                  <a:pt x="7750315" y="1474204"/>
                  <a:pt x="7749750" y="1474236"/>
                  <a:pt x="7769902" y="1460991"/>
                </a:cubicBezTo>
                <a:lnTo>
                  <a:pt x="7769852" y="1460979"/>
                </a:lnTo>
                <a:cubicBezTo>
                  <a:pt x="7779241" y="1454809"/>
                  <a:pt x="7851075" y="1408954"/>
                  <a:pt x="7929471" y="1359075"/>
                </a:cubicBezTo>
                <a:cubicBezTo>
                  <a:pt x="8007868" y="1309196"/>
                  <a:pt x="8072822" y="1267815"/>
                  <a:pt x="8073804" y="1267119"/>
                </a:cubicBezTo>
                <a:cubicBezTo>
                  <a:pt x="8074763" y="1266421"/>
                  <a:pt x="8059280" y="1262001"/>
                  <a:pt x="8039398" y="1257296"/>
                </a:cubicBezTo>
                <a:cubicBezTo>
                  <a:pt x="7984545" y="1244330"/>
                  <a:pt x="7828662" y="1203026"/>
                  <a:pt x="7763020" y="1184065"/>
                </a:cubicBezTo>
                <a:cubicBezTo>
                  <a:pt x="7730851" y="1174818"/>
                  <a:pt x="7703547" y="1167233"/>
                  <a:pt x="7702319" y="1167233"/>
                </a:cubicBezTo>
                <a:close/>
                <a:moveTo>
                  <a:pt x="6438439" y="1160015"/>
                </a:moveTo>
                <a:cubicBezTo>
                  <a:pt x="6473161" y="1157969"/>
                  <a:pt x="6507873" y="1168660"/>
                  <a:pt x="6569748" y="1197134"/>
                </a:cubicBezTo>
                <a:cubicBezTo>
                  <a:pt x="6683066" y="1249288"/>
                  <a:pt x="6781861" y="1292366"/>
                  <a:pt x="6885079" y="1334612"/>
                </a:cubicBezTo>
                <a:cubicBezTo>
                  <a:pt x="6972740" y="1370498"/>
                  <a:pt x="6982152" y="1378888"/>
                  <a:pt x="6964925" y="1405767"/>
                </a:cubicBezTo>
                <a:cubicBezTo>
                  <a:pt x="6959223" y="1414643"/>
                  <a:pt x="6963426" y="1412084"/>
                  <a:pt x="6839613" y="1482056"/>
                </a:cubicBezTo>
                <a:cubicBezTo>
                  <a:pt x="6752247" y="1531412"/>
                  <a:pt x="6620841" y="1607171"/>
                  <a:pt x="6526814" y="1662401"/>
                </a:cubicBezTo>
                <a:cubicBezTo>
                  <a:pt x="6469602" y="1695989"/>
                  <a:pt x="6432787" y="1705601"/>
                  <a:pt x="6387421" y="1698788"/>
                </a:cubicBezTo>
                <a:lnTo>
                  <a:pt x="6387421" y="1698790"/>
                </a:lnTo>
                <a:cubicBezTo>
                  <a:pt x="6368079" y="1695885"/>
                  <a:pt x="6355669" y="1691115"/>
                  <a:pt x="6301504" y="1665718"/>
                </a:cubicBezTo>
                <a:cubicBezTo>
                  <a:pt x="6129105" y="1584894"/>
                  <a:pt x="5915446" y="1476648"/>
                  <a:pt x="5899127" y="1461855"/>
                </a:cubicBezTo>
                <a:cubicBezTo>
                  <a:pt x="5879884" y="1444424"/>
                  <a:pt x="5883128" y="1421370"/>
                  <a:pt x="5907310" y="1403472"/>
                </a:cubicBezTo>
                <a:cubicBezTo>
                  <a:pt x="5930510" y="1386298"/>
                  <a:pt x="6374519" y="1173569"/>
                  <a:pt x="6402707" y="1166120"/>
                </a:cubicBezTo>
                <a:cubicBezTo>
                  <a:pt x="6415290" y="1162794"/>
                  <a:pt x="6426865" y="1160697"/>
                  <a:pt x="6438439" y="1160015"/>
                </a:cubicBezTo>
                <a:close/>
                <a:moveTo>
                  <a:pt x="11161721" y="1131084"/>
                </a:moveTo>
                <a:cubicBezTo>
                  <a:pt x="11174064" y="1132165"/>
                  <a:pt x="11178132" y="1138291"/>
                  <a:pt x="11176436" y="1149681"/>
                </a:cubicBezTo>
                <a:cubicBezTo>
                  <a:pt x="11174592" y="1162091"/>
                  <a:pt x="11176215" y="1159730"/>
                  <a:pt x="11093321" y="1271270"/>
                </a:cubicBezTo>
                <a:cubicBezTo>
                  <a:pt x="11053951" y="1324267"/>
                  <a:pt x="10984696" y="1417774"/>
                  <a:pt x="10939452" y="1479062"/>
                </a:cubicBezTo>
                <a:cubicBezTo>
                  <a:pt x="10802787" y="1664123"/>
                  <a:pt x="10810332" y="1659550"/>
                  <a:pt x="10575117" y="1699953"/>
                </a:cubicBezTo>
                <a:cubicBezTo>
                  <a:pt x="10406799" y="1728869"/>
                  <a:pt x="10177975" y="1759562"/>
                  <a:pt x="10154628" y="1756358"/>
                </a:cubicBezTo>
                <a:lnTo>
                  <a:pt x="10154628" y="1756352"/>
                </a:lnTo>
                <a:cubicBezTo>
                  <a:pt x="10103068" y="1749277"/>
                  <a:pt x="10095523" y="1760195"/>
                  <a:pt x="10374555" y="1438006"/>
                </a:cubicBezTo>
                <a:cubicBezTo>
                  <a:pt x="10517340" y="1273135"/>
                  <a:pt x="10516062" y="1273975"/>
                  <a:pt x="10669489" y="1243560"/>
                </a:cubicBezTo>
                <a:cubicBezTo>
                  <a:pt x="10803082" y="1217080"/>
                  <a:pt x="10984770" y="1174276"/>
                  <a:pt x="11097351" y="1142758"/>
                </a:cubicBezTo>
                <a:cubicBezTo>
                  <a:pt x="11128759" y="1133968"/>
                  <a:pt x="11149378" y="1130004"/>
                  <a:pt x="11161721" y="1131084"/>
                </a:cubicBezTo>
                <a:close/>
                <a:moveTo>
                  <a:pt x="7679939" y="1107854"/>
                </a:moveTo>
                <a:cubicBezTo>
                  <a:pt x="7720750" y="1099059"/>
                  <a:pt x="7752760" y="1109778"/>
                  <a:pt x="7823722" y="1129717"/>
                </a:cubicBezTo>
                <a:cubicBezTo>
                  <a:pt x="7933674" y="1160615"/>
                  <a:pt x="8040701" y="1187721"/>
                  <a:pt x="8149350" y="1212199"/>
                </a:cubicBezTo>
                <a:cubicBezTo>
                  <a:pt x="8251511" y="1235214"/>
                  <a:pt x="8250406" y="1239687"/>
                  <a:pt x="8122121" y="1323571"/>
                </a:cubicBezTo>
                <a:cubicBezTo>
                  <a:pt x="8076950" y="1353108"/>
                  <a:pt x="7990542" y="1409921"/>
                  <a:pt x="7930135" y="1449826"/>
                </a:cubicBezTo>
                <a:cubicBezTo>
                  <a:pt x="7865992" y="1492194"/>
                  <a:pt x="7814064" y="1525024"/>
                  <a:pt x="7805290" y="1528736"/>
                </a:cubicBezTo>
                <a:cubicBezTo>
                  <a:pt x="7773760" y="1542112"/>
                  <a:pt x="7727484" y="1547768"/>
                  <a:pt x="7700009" y="1541609"/>
                </a:cubicBezTo>
                <a:lnTo>
                  <a:pt x="7700106" y="1541600"/>
                </a:lnTo>
                <a:cubicBezTo>
                  <a:pt x="7617778" y="1523164"/>
                  <a:pt x="7245702" y="1400940"/>
                  <a:pt x="7229482" y="1386962"/>
                </a:cubicBezTo>
                <a:cubicBezTo>
                  <a:pt x="7197534" y="1359788"/>
                  <a:pt x="7199008" y="1358674"/>
                  <a:pt x="7483349" y="1203079"/>
                </a:cubicBezTo>
                <a:cubicBezTo>
                  <a:pt x="7589516" y="1144960"/>
                  <a:pt x="7639128" y="1116650"/>
                  <a:pt x="7679939" y="1107854"/>
                </a:cubicBezTo>
                <a:close/>
                <a:moveTo>
                  <a:pt x="9952616" y="988352"/>
                </a:moveTo>
                <a:cubicBezTo>
                  <a:pt x="9936371" y="992829"/>
                  <a:pt x="9657953" y="1006877"/>
                  <a:pt x="9583783" y="1006965"/>
                </a:cubicBezTo>
                <a:lnTo>
                  <a:pt x="9556333" y="1006996"/>
                </a:lnTo>
                <a:lnTo>
                  <a:pt x="9417874" y="1120493"/>
                </a:lnTo>
                <a:cubicBezTo>
                  <a:pt x="9341713" y="1182917"/>
                  <a:pt x="9279954" y="1234438"/>
                  <a:pt x="9280643" y="1234984"/>
                </a:cubicBezTo>
                <a:cubicBezTo>
                  <a:pt x="9285410" y="1238769"/>
                  <a:pt x="9590370" y="1239809"/>
                  <a:pt x="9662745" y="1236288"/>
                </a:cubicBezTo>
                <a:lnTo>
                  <a:pt x="9662745" y="1236290"/>
                </a:lnTo>
                <a:lnTo>
                  <a:pt x="9688059" y="1235058"/>
                </a:lnTo>
                <a:lnTo>
                  <a:pt x="9710840" y="1214345"/>
                </a:lnTo>
                <a:cubicBezTo>
                  <a:pt x="9949421" y="997364"/>
                  <a:pt x="9961758" y="985830"/>
                  <a:pt x="9952616" y="988352"/>
                </a:cubicBezTo>
                <a:close/>
                <a:moveTo>
                  <a:pt x="8882983" y="976039"/>
                </a:moveTo>
                <a:lnTo>
                  <a:pt x="8875783" y="980078"/>
                </a:lnTo>
                <a:cubicBezTo>
                  <a:pt x="8869663" y="983502"/>
                  <a:pt x="8651382" y="1130399"/>
                  <a:pt x="8608153" y="1160189"/>
                </a:cubicBezTo>
                <a:cubicBezTo>
                  <a:pt x="8595939" y="1168591"/>
                  <a:pt x="8594490" y="1170279"/>
                  <a:pt x="8598323" y="1171487"/>
                </a:cubicBezTo>
                <a:cubicBezTo>
                  <a:pt x="8609776" y="1175105"/>
                  <a:pt x="8771533" y="1196127"/>
                  <a:pt x="8858408" y="1205292"/>
                </a:cubicBezTo>
                <a:cubicBezTo>
                  <a:pt x="8884089" y="1207999"/>
                  <a:pt x="8916701" y="1211438"/>
                  <a:pt x="8930906" y="1212934"/>
                </a:cubicBezTo>
                <a:cubicBezTo>
                  <a:pt x="8945086" y="1214427"/>
                  <a:pt x="8962388" y="1215755"/>
                  <a:pt x="8969367" y="1215882"/>
                </a:cubicBezTo>
                <a:lnTo>
                  <a:pt x="8982023" y="1216112"/>
                </a:lnTo>
                <a:lnTo>
                  <a:pt x="9120508" y="1111495"/>
                </a:lnTo>
                <a:lnTo>
                  <a:pt x="9120508" y="1111493"/>
                </a:lnTo>
                <a:cubicBezTo>
                  <a:pt x="9196668" y="1053952"/>
                  <a:pt x="9259311" y="1006142"/>
                  <a:pt x="9259680" y="1005249"/>
                </a:cubicBezTo>
                <a:cubicBezTo>
                  <a:pt x="9260073" y="1004355"/>
                  <a:pt x="9245229" y="1003018"/>
                  <a:pt x="9226699" y="1002279"/>
                </a:cubicBezTo>
                <a:cubicBezTo>
                  <a:pt x="9144198" y="998985"/>
                  <a:pt x="9014734" y="989619"/>
                  <a:pt x="8927686" y="980647"/>
                </a:cubicBezTo>
                <a:close/>
                <a:moveTo>
                  <a:pt x="7070846" y="944391"/>
                </a:moveTo>
                <a:lnTo>
                  <a:pt x="6999945" y="976317"/>
                </a:lnTo>
                <a:cubicBezTo>
                  <a:pt x="6960943" y="993877"/>
                  <a:pt x="6888101" y="1027023"/>
                  <a:pt x="6838089" y="1049974"/>
                </a:cubicBezTo>
                <a:cubicBezTo>
                  <a:pt x="6788078" y="1072927"/>
                  <a:pt x="6742269" y="1093906"/>
                  <a:pt x="6736297" y="1096594"/>
                </a:cubicBezTo>
                <a:lnTo>
                  <a:pt x="6725435" y="1101483"/>
                </a:lnTo>
                <a:lnTo>
                  <a:pt x="6731185" y="1104551"/>
                </a:lnTo>
                <a:cubicBezTo>
                  <a:pt x="6749986" y="1114597"/>
                  <a:pt x="6847404" y="1155415"/>
                  <a:pt x="6849886" y="1154285"/>
                </a:cubicBezTo>
                <a:cubicBezTo>
                  <a:pt x="6851508" y="1153540"/>
                  <a:pt x="6852000" y="1153663"/>
                  <a:pt x="6850992" y="1154555"/>
                </a:cubicBezTo>
                <a:cubicBezTo>
                  <a:pt x="6847994" y="1157182"/>
                  <a:pt x="7083355" y="1253996"/>
                  <a:pt x="7088934" y="1252436"/>
                </a:cubicBezTo>
                <a:cubicBezTo>
                  <a:pt x="7090384" y="1252033"/>
                  <a:pt x="7110831" y="1241635"/>
                  <a:pt x="7134399" y="1229328"/>
                </a:cubicBezTo>
                <a:lnTo>
                  <a:pt x="7134399" y="1229330"/>
                </a:lnTo>
                <a:cubicBezTo>
                  <a:pt x="7202768" y="1193627"/>
                  <a:pt x="7330611" y="1127418"/>
                  <a:pt x="7363936" y="1110466"/>
                </a:cubicBezTo>
                <a:cubicBezTo>
                  <a:pt x="7373348" y="1105675"/>
                  <a:pt x="7391387" y="1096400"/>
                  <a:pt x="7404019" y="1089857"/>
                </a:cubicBezTo>
                <a:lnTo>
                  <a:pt x="7426972" y="1077959"/>
                </a:lnTo>
                <a:lnTo>
                  <a:pt x="7378288" y="1060724"/>
                </a:lnTo>
                <a:cubicBezTo>
                  <a:pt x="7351525" y="1051245"/>
                  <a:pt x="7311147" y="1036682"/>
                  <a:pt x="7288587" y="1028362"/>
                </a:cubicBezTo>
                <a:cubicBezTo>
                  <a:pt x="7266026" y="1020042"/>
                  <a:pt x="7246931" y="1013725"/>
                  <a:pt x="7246194" y="1014323"/>
                </a:cubicBezTo>
                <a:cubicBezTo>
                  <a:pt x="7245432" y="1014920"/>
                  <a:pt x="7244817" y="1014480"/>
                  <a:pt x="7244817" y="1013342"/>
                </a:cubicBezTo>
                <a:cubicBezTo>
                  <a:pt x="7244817" y="1012204"/>
                  <a:pt x="7240566" y="1009917"/>
                  <a:pt x="7235356" y="1008259"/>
                </a:cubicBezTo>
                <a:cubicBezTo>
                  <a:pt x="7230146" y="1006601"/>
                  <a:pt x="7190997" y="991552"/>
                  <a:pt x="7148382" y="974818"/>
                </a:cubicBezTo>
                <a:close/>
                <a:moveTo>
                  <a:pt x="11549618" y="926137"/>
                </a:moveTo>
                <a:lnTo>
                  <a:pt x="11549633" y="926139"/>
                </a:lnTo>
                <a:lnTo>
                  <a:pt x="11549642" y="926151"/>
                </a:lnTo>
                <a:close/>
                <a:moveTo>
                  <a:pt x="8906253" y="924810"/>
                </a:moveTo>
                <a:cubicBezTo>
                  <a:pt x="8921566" y="924788"/>
                  <a:pt x="8938703" y="925778"/>
                  <a:pt x="8958431" y="927644"/>
                </a:cubicBezTo>
                <a:cubicBezTo>
                  <a:pt x="9022524" y="933705"/>
                  <a:pt x="9097505" y="939390"/>
                  <a:pt x="9164375" y="943257"/>
                </a:cubicBezTo>
                <a:cubicBezTo>
                  <a:pt x="9208464" y="945804"/>
                  <a:pt x="9238643" y="947042"/>
                  <a:pt x="9355303" y="951088"/>
                </a:cubicBezTo>
                <a:cubicBezTo>
                  <a:pt x="9394920" y="952465"/>
                  <a:pt x="9408313" y="961575"/>
                  <a:pt x="9396787" y="979316"/>
                </a:cubicBezTo>
                <a:cubicBezTo>
                  <a:pt x="9393249" y="984757"/>
                  <a:pt x="9082243" y="1228534"/>
                  <a:pt x="9056733" y="1245836"/>
                </a:cubicBezTo>
                <a:cubicBezTo>
                  <a:pt x="9022131" y="1269325"/>
                  <a:pt x="8965607" y="1282622"/>
                  <a:pt x="8922304" y="1277451"/>
                </a:cubicBezTo>
                <a:lnTo>
                  <a:pt x="8922304" y="1277463"/>
                </a:lnTo>
                <a:cubicBezTo>
                  <a:pt x="8918250" y="1276978"/>
                  <a:pt x="8890061" y="1273946"/>
                  <a:pt x="8859636" y="1270726"/>
                </a:cubicBezTo>
                <a:cubicBezTo>
                  <a:pt x="8701197" y="1253943"/>
                  <a:pt x="8484931" y="1222611"/>
                  <a:pt x="8467040" y="1213839"/>
                </a:cubicBezTo>
                <a:cubicBezTo>
                  <a:pt x="8451459" y="1206207"/>
                  <a:pt x="8447281" y="1194358"/>
                  <a:pt x="8455981" y="1182524"/>
                </a:cubicBezTo>
                <a:cubicBezTo>
                  <a:pt x="8459323" y="1178006"/>
                  <a:pt x="8655732" y="1047499"/>
                  <a:pt x="8796968" y="955964"/>
                </a:cubicBezTo>
                <a:cubicBezTo>
                  <a:pt x="8830791" y="934048"/>
                  <a:pt x="8860314" y="924877"/>
                  <a:pt x="8906253" y="924810"/>
                </a:cubicBezTo>
                <a:close/>
                <a:moveTo>
                  <a:pt x="10060396" y="924200"/>
                </a:moveTo>
                <a:cubicBezTo>
                  <a:pt x="10100369" y="923434"/>
                  <a:pt x="10107701" y="931019"/>
                  <a:pt x="10093287" y="949821"/>
                </a:cubicBezTo>
                <a:cubicBezTo>
                  <a:pt x="10089109" y="955293"/>
                  <a:pt x="9801475" y="1225921"/>
                  <a:pt x="9772894" y="1251296"/>
                </a:cubicBezTo>
                <a:cubicBezTo>
                  <a:pt x="9717205" y="1300737"/>
                  <a:pt x="9630895" y="1310738"/>
                  <a:pt x="9333923" y="1302164"/>
                </a:cubicBezTo>
                <a:lnTo>
                  <a:pt x="9333923" y="1302172"/>
                </a:lnTo>
                <a:cubicBezTo>
                  <a:pt x="9072093" y="1294612"/>
                  <a:pt x="9073248" y="1308827"/>
                  <a:pt x="9318489" y="1114253"/>
                </a:cubicBezTo>
                <a:lnTo>
                  <a:pt x="9487521" y="980137"/>
                </a:lnTo>
                <a:lnTo>
                  <a:pt x="9513325" y="970145"/>
                </a:lnTo>
                <a:cubicBezTo>
                  <a:pt x="9554366" y="954255"/>
                  <a:pt x="9565745" y="952478"/>
                  <a:pt x="9641119" y="950207"/>
                </a:cubicBezTo>
                <a:cubicBezTo>
                  <a:pt x="9766578" y="946426"/>
                  <a:pt x="9895084" y="938545"/>
                  <a:pt x="10009140" y="927644"/>
                </a:cubicBezTo>
                <a:cubicBezTo>
                  <a:pt x="10030121" y="925639"/>
                  <a:pt x="10047072" y="924455"/>
                  <a:pt x="10060396" y="924200"/>
                </a:cubicBezTo>
                <a:close/>
                <a:moveTo>
                  <a:pt x="11990039" y="907156"/>
                </a:moveTo>
                <a:cubicBezTo>
                  <a:pt x="11989670" y="906427"/>
                  <a:pt x="11954477" y="919997"/>
                  <a:pt x="11911814" y="937316"/>
                </a:cubicBezTo>
                <a:cubicBezTo>
                  <a:pt x="11776206" y="992385"/>
                  <a:pt x="11665123" y="1034415"/>
                  <a:pt x="11543671" y="1076644"/>
                </a:cubicBezTo>
                <a:lnTo>
                  <a:pt x="11510739" y="1088061"/>
                </a:lnTo>
                <a:lnTo>
                  <a:pt x="11473876" y="1141822"/>
                </a:lnTo>
                <a:cubicBezTo>
                  <a:pt x="11356157" y="1313409"/>
                  <a:pt x="11255643" y="1460617"/>
                  <a:pt x="11255643" y="1461458"/>
                </a:cubicBezTo>
                <a:cubicBezTo>
                  <a:pt x="11255643" y="1462989"/>
                  <a:pt x="11254316" y="1463348"/>
                  <a:pt x="11316123" y="1445072"/>
                </a:cubicBezTo>
                <a:lnTo>
                  <a:pt x="11316271" y="1445064"/>
                </a:lnTo>
                <a:cubicBezTo>
                  <a:pt x="11452814" y="1404680"/>
                  <a:pt x="11574243" y="1365243"/>
                  <a:pt x="11687094" y="1324599"/>
                </a:cubicBezTo>
                <a:cubicBezTo>
                  <a:pt x="11710072" y="1316324"/>
                  <a:pt x="11733075" y="1308164"/>
                  <a:pt x="11738236" y="1306467"/>
                </a:cubicBezTo>
                <a:cubicBezTo>
                  <a:pt x="11746812" y="1303650"/>
                  <a:pt x="11748878" y="1301306"/>
                  <a:pt x="11761951" y="1279780"/>
                </a:cubicBezTo>
                <a:cubicBezTo>
                  <a:pt x="11769840" y="1266799"/>
                  <a:pt x="11795867" y="1224509"/>
                  <a:pt x="11819828" y="1185801"/>
                </a:cubicBezTo>
                <a:cubicBezTo>
                  <a:pt x="11843764" y="1147093"/>
                  <a:pt x="11871953" y="1101347"/>
                  <a:pt x="11882447" y="1084143"/>
                </a:cubicBezTo>
                <a:cubicBezTo>
                  <a:pt x="11892965" y="1066939"/>
                  <a:pt x="11921620" y="1020378"/>
                  <a:pt x="11946121" y="980673"/>
                </a:cubicBezTo>
                <a:cubicBezTo>
                  <a:pt x="11970648" y="940967"/>
                  <a:pt x="11990407" y="907886"/>
                  <a:pt x="11990039" y="907156"/>
                </a:cubicBezTo>
                <a:close/>
                <a:moveTo>
                  <a:pt x="5818690" y="904736"/>
                </a:moveTo>
                <a:lnTo>
                  <a:pt x="5810187" y="907188"/>
                </a:lnTo>
                <a:cubicBezTo>
                  <a:pt x="5780205" y="915807"/>
                  <a:pt x="5407957" y="1065598"/>
                  <a:pt x="5407957" y="1069035"/>
                </a:cubicBezTo>
                <a:cubicBezTo>
                  <a:pt x="5407957" y="1072646"/>
                  <a:pt x="5582493" y="1175617"/>
                  <a:pt x="5711860" y="1248336"/>
                </a:cubicBezTo>
                <a:lnTo>
                  <a:pt x="5769047" y="1280482"/>
                </a:lnTo>
                <a:lnTo>
                  <a:pt x="5778951" y="1276020"/>
                </a:lnTo>
                <a:cubicBezTo>
                  <a:pt x="5784407" y="1273567"/>
                  <a:pt x="5827021" y="1253951"/>
                  <a:pt x="5873641" y="1232429"/>
                </a:cubicBezTo>
                <a:lnTo>
                  <a:pt x="5873666" y="1232429"/>
                </a:lnTo>
                <a:cubicBezTo>
                  <a:pt x="5946287" y="1198911"/>
                  <a:pt x="6050267" y="1152029"/>
                  <a:pt x="6145842" y="1109737"/>
                </a:cubicBezTo>
                <a:cubicBezTo>
                  <a:pt x="6176635" y="1096105"/>
                  <a:pt x="6183172" y="1103337"/>
                  <a:pt x="6100377" y="1059428"/>
                </a:cubicBezTo>
                <a:cubicBezTo>
                  <a:pt x="6016057" y="1014716"/>
                  <a:pt x="5964965" y="986841"/>
                  <a:pt x="5881186" y="939816"/>
                </a:cubicBezTo>
                <a:close/>
                <a:moveTo>
                  <a:pt x="9629765" y="898562"/>
                </a:moveTo>
                <a:lnTo>
                  <a:pt x="9629790" y="898564"/>
                </a:lnTo>
                <a:lnTo>
                  <a:pt x="9629790" y="898564"/>
                </a:lnTo>
                <a:close/>
                <a:moveTo>
                  <a:pt x="7074284" y="883444"/>
                </a:moveTo>
                <a:cubicBezTo>
                  <a:pt x="7102598" y="885639"/>
                  <a:pt x="7135935" y="896470"/>
                  <a:pt x="7189006" y="917076"/>
                </a:cubicBezTo>
                <a:cubicBezTo>
                  <a:pt x="7299425" y="959942"/>
                  <a:pt x="7417486" y="1002660"/>
                  <a:pt x="7516281" y="1035488"/>
                </a:cubicBezTo>
                <a:cubicBezTo>
                  <a:pt x="7604753" y="1064885"/>
                  <a:pt x="7603622" y="1066341"/>
                  <a:pt x="7413259" y="1167674"/>
                </a:cubicBezTo>
                <a:cubicBezTo>
                  <a:pt x="7337566" y="1207964"/>
                  <a:pt x="7248528" y="1255704"/>
                  <a:pt x="7215425" y="1273762"/>
                </a:cubicBezTo>
                <a:cubicBezTo>
                  <a:pt x="7128353" y="1321235"/>
                  <a:pt x="7112477" y="1326007"/>
                  <a:pt x="7056985" y="1321403"/>
                </a:cubicBezTo>
                <a:lnTo>
                  <a:pt x="7056912" y="1321393"/>
                </a:lnTo>
                <a:cubicBezTo>
                  <a:pt x="7029141" y="1319086"/>
                  <a:pt x="6857357" y="1248942"/>
                  <a:pt x="6650184" y="1155378"/>
                </a:cubicBezTo>
                <a:cubicBezTo>
                  <a:pt x="6568101" y="1118286"/>
                  <a:pt x="6555076" y="1099974"/>
                  <a:pt x="6594225" y="1076722"/>
                </a:cubicBezTo>
                <a:cubicBezTo>
                  <a:pt x="6607078" y="1069088"/>
                  <a:pt x="6894270" y="941929"/>
                  <a:pt x="6989697" y="901622"/>
                </a:cubicBezTo>
                <a:cubicBezTo>
                  <a:pt x="7022678" y="887688"/>
                  <a:pt x="7045969" y="881248"/>
                  <a:pt x="7074284" y="883444"/>
                </a:cubicBezTo>
                <a:close/>
                <a:moveTo>
                  <a:pt x="10687693" y="879751"/>
                </a:moveTo>
                <a:cubicBezTo>
                  <a:pt x="10686778" y="878975"/>
                  <a:pt x="10684738" y="879232"/>
                  <a:pt x="10682317" y="881155"/>
                </a:cubicBezTo>
                <a:cubicBezTo>
                  <a:pt x="10681432" y="881867"/>
                  <a:pt x="10677082" y="882762"/>
                  <a:pt x="10672708" y="883144"/>
                </a:cubicBezTo>
                <a:cubicBezTo>
                  <a:pt x="10668309" y="883525"/>
                  <a:pt x="10664352" y="884651"/>
                  <a:pt x="10663934" y="885648"/>
                </a:cubicBezTo>
                <a:cubicBezTo>
                  <a:pt x="10663493" y="886645"/>
                  <a:pt x="10661575" y="886975"/>
                  <a:pt x="10659633" y="886383"/>
                </a:cubicBezTo>
                <a:cubicBezTo>
                  <a:pt x="10657692" y="885791"/>
                  <a:pt x="10656095" y="886060"/>
                  <a:pt x="10656095" y="886981"/>
                </a:cubicBezTo>
                <a:cubicBezTo>
                  <a:pt x="10656095" y="887902"/>
                  <a:pt x="10651991" y="888729"/>
                  <a:pt x="10647001" y="888819"/>
                </a:cubicBezTo>
                <a:cubicBezTo>
                  <a:pt x="10642013" y="888909"/>
                  <a:pt x="10637515" y="890013"/>
                  <a:pt x="10636975" y="891274"/>
                </a:cubicBezTo>
                <a:cubicBezTo>
                  <a:pt x="10636459" y="892535"/>
                  <a:pt x="10635107" y="893116"/>
                  <a:pt x="10633977" y="892565"/>
                </a:cubicBezTo>
                <a:cubicBezTo>
                  <a:pt x="10630782" y="890989"/>
                  <a:pt x="10545283" y="908339"/>
                  <a:pt x="10547347" y="910148"/>
                </a:cubicBezTo>
                <a:cubicBezTo>
                  <a:pt x="10548355" y="911035"/>
                  <a:pt x="10547225" y="911199"/>
                  <a:pt x="10544816" y="910511"/>
                </a:cubicBezTo>
                <a:cubicBezTo>
                  <a:pt x="10538992" y="908849"/>
                  <a:pt x="10506208" y="914970"/>
                  <a:pt x="10500236" y="918833"/>
                </a:cubicBezTo>
                <a:cubicBezTo>
                  <a:pt x="10497631" y="920515"/>
                  <a:pt x="10496329" y="920790"/>
                  <a:pt x="10497311" y="919447"/>
                </a:cubicBezTo>
                <a:cubicBezTo>
                  <a:pt x="10499228" y="916841"/>
                  <a:pt x="10495910" y="916053"/>
                  <a:pt x="10492962" y="918411"/>
                </a:cubicBezTo>
                <a:cubicBezTo>
                  <a:pt x="10491979" y="919185"/>
                  <a:pt x="10489299" y="919870"/>
                  <a:pt x="10487014" y="919932"/>
                </a:cubicBezTo>
                <a:cubicBezTo>
                  <a:pt x="10477798" y="920184"/>
                  <a:pt x="10459489" y="923404"/>
                  <a:pt x="10459489" y="924775"/>
                </a:cubicBezTo>
                <a:cubicBezTo>
                  <a:pt x="10459489" y="925578"/>
                  <a:pt x="10456565" y="925791"/>
                  <a:pt x="10452977" y="925246"/>
                </a:cubicBezTo>
                <a:cubicBezTo>
                  <a:pt x="10448528" y="924567"/>
                  <a:pt x="10447030" y="924954"/>
                  <a:pt x="10448184" y="926471"/>
                </a:cubicBezTo>
                <a:cubicBezTo>
                  <a:pt x="10449241" y="927813"/>
                  <a:pt x="10448627" y="928297"/>
                  <a:pt x="10446685" y="927699"/>
                </a:cubicBezTo>
                <a:cubicBezTo>
                  <a:pt x="10440762" y="925897"/>
                  <a:pt x="10411517" y="931785"/>
                  <a:pt x="10412329" y="934612"/>
                </a:cubicBezTo>
                <a:cubicBezTo>
                  <a:pt x="10412894" y="936541"/>
                  <a:pt x="10412255" y="936669"/>
                  <a:pt x="10409871" y="935103"/>
                </a:cubicBezTo>
                <a:cubicBezTo>
                  <a:pt x="10406356" y="932792"/>
                  <a:pt x="10381830" y="935445"/>
                  <a:pt x="10376940" y="938665"/>
                </a:cubicBezTo>
                <a:cubicBezTo>
                  <a:pt x="10375465" y="939634"/>
                  <a:pt x="10373573" y="939888"/>
                  <a:pt x="10372737" y="939228"/>
                </a:cubicBezTo>
                <a:cubicBezTo>
                  <a:pt x="10371926" y="938565"/>
                  <a:pt x="10369248" y="938725"/>
                  <a:pt x="10366838" y="939579"/>
                </a:cubicBezTo>
                <a:cubicBezTo>
                  <a:pt x="10364406" y="940434"/>
                  <a:pt x="10360204" y="941349"/>
                  <a:pt x="10357500" y="941611"/>
                </a:cubicBezTo>
                <a:cubicBezTo>
                  <a:pt x="10334374" y="943861"/>
                  <a:pt x="10302376" y="948866"/>
                  <a:pt x="10303311" y="950083"/>
                </a:cubicBezTo>
                <a:cubicBezTo>
                  <a:pt x="10303827" y="950744"/>
                  <a:pt x="10297782" y="951403"/>
                  <a:pt x="10289868" y="951548"/>
                </a:cubicBezTo>
                <a:cubicBezTo>
                  <a:pt x="10281955" y="951692"/>
                  <a:pt x="10273623" y="952996"/>
                  <a:pt x="10271338" y="954445"/>
                </a:cubicBezTo>
                <a:cubicBezTo>
                  <a:pt x="10262588" y="959979"/>
                  <a:pt x="10248483" y="972536"/>
                  <a:pt x="10249489" y="973858"/>
                </a:cubicBezTo>
                <a:cubicBezTo>
                  <a:pt x="10250080" y="974620"/>
                  <a:pt x="10248851" y="975768"/>
                  <a:pt x="10246738" y="976411"/>
                </a:cubicBezTo>
                <a:cubicBezTo>
                  <a:pt x="10244649" y="977054"/>
                  <a:pt x="10243617" y="978487"/>
                  <a:pt x="10244477" y="979598"/>
                </a:cubicBezTo>
                <a:cubicBezTo>
                  <a:pt x="10245336" y="980706"/>
                  <a:pt x="10245091" y="981373"/>
                  <a:pt x="10243912" y="981077"/>
                </a:cubicBezTo>
                <a:cubicBezTo>
                  <a:pt x="10241281" y="980424"/>
                  <a:pt x="10225626" y="994230"/>
                  <a:pt x="10227396" y="995632"/>
                </a:cubicBezTo>
                <a:cubicBezTo>
                  <a:pt x="10228084" y="996179"/>
                  <a:pt x="10225750" y="998130"/>
                  <a:pt x="10222235" y="999970"/>
                </a:cubicBezTo>
                <a:cubicBezTo>
                  <a:pt x="10218673" y="1001827"/>
                  <a:pt x="10216387" y="1004488"/>
                  <a:pt x="10217099" y="1005956"/>
                </a:cubicBezTo>
                <a:cubicBezTo>
                  <a:pt x="10217787" y="1007411"/>
                  <a:pt x="10216485" y="1009764"/>
                  <a:pt x="10214199" y="1011188"/>
                </a:cubicBezTo>
                <a:cubicBezTo>
                  <a:pt x="10210390" y="1013561"/>
                  <a:pt x="10210341" y="1013452"/>
                  <a:pt x="10213708" y="1009864"/>
                </a:cubicBezTo>
                <a:cubicBezTo>
                  <a:pt x="10217296" y="1005993"/>
                  <a:pt x="10217296" y="1005991"/>
                  <a:pt x="10211865" y="1009678"/>
                </a:cubicBezTo>
                <a:cubicBezTo>
                  <a:pt x="10208842" y="1011727"/>
                  <a:pt x="10206360" y="1014226"/>
                  <a:pt x="10206360" y="1015231"/>
                </a:cubicBezTo>
                <a:cubicBezTo>
                  <a:pt x="10206360" y="1016235"/>
                  <a:pt x="10203878" y="1018804"/>
                  <a:pt x="10200830" y="1020941"/>
                </a:cubicBezTo>
                <a:cubicBezTo>
                  <a:pt x="10197807" y="1023076"/>
                  <a:pt x="10196972" y="1024145"/>
                  <a:pt x="10198987" y="1023318"/>
                </a:cubicBezTo>
                <a:cubicBezTo>
                  <a:pt x="10201027" y="1022489"/>
                  <a:pt x="10198447" y="1025019"/>
                  <a:pt x="10193237" y="1028939"/>
                </a:cubicBezTo>
                <a:cubicBezTo>
                  <a:pt x="10187485" y="1033290"/>
                  <a:pt x="10184511" y="1036983"/>
                  <a:pt x="10185642" y="1038418"/>
                </a:cubicBezTo>
                <a:cubicBezTo>
                  <a:pt x="10186699" y="1039798"/>
                  <a:pt x="10186429" y="1040260"/>
                  <a:pt x="10184954" y="1039537"/>
                </a:cubicBezTo>
                <a:cubicBezTo>
                  <a:pt x="10183578" y="1038858"/>
                  <a:pt x="10180358" y="1040193"/>
                  <a:pt x="10177827" y="1042502"/>
                </a:cubicBezTo>
                <a:cubicBezTo>
                  <a:pt x="10175272" y="1044813"/>
                  <a:pt x="10174559" y="1046066"/>
                  <a:pt x="10176230" y="1045288"/>
                </a:cubicBezTo>
                <a:cubicBezTo>
                  <a:pt x="10178294" y="1044334"/>
                  <a:pt x="10178810" y="1044856"/>
                  <a:pt x="10177827" y="1046895"/>
                </a:cubicBezTo>
                <a:cubicBezTo>
                  <a:pt x="10177016" y="1048559"/>
                  <a:pt x="10175518" y="1049505"/>
                  <a:pt x="10174486" y="1048999"/>
                </a:cubicBezTo>
                <a:cubicBezTo>
                  <a:pt x="10173452" y="1048492"/>
                  <a:pt x="10170602" y="1049855"/>
                  <a:pt x="10168120" y="1052027"/>
                </a:cubicBezTo>
                <a:cubicBezTo>
                  <a:pt x="10163770" y="1055863"/>
                  <a:pt x="10163770" y="1055935"/>
                  <a:pt x="10168415" y="1054631"/>
                </a:cubicBezTo>
                <a:cubicBezTo>
                  <a:pt x="10171044" y="1053892"/>
                  <a:pt x="10169324" y="1055428"/>
                  <a:pt x="10164581" y="1058046"/>
                </a:cubicBezTo>
                <a:cubicBezTo>
                  <a:pt x="10159863" y="1060662"/>
                  <a:pt x="10156054" y="1063649"/>
                  <a:pt x="10156151" y="1064681"/>
                </a:cubicBezTo>
                <a:cubicBezTo>
                  <a:pt x="10156249" y="1065714"/>
                  <a:pt x="10153743" y="1068161"/>
                  <a:pt x="10150621" y="1070122"/>
                </a:cubicBezTo>
                <a:cubicBezTo>
                  <a:pt x="10147500" y="1072081"/>
                  <a:pt x="10144920" y="1074728"/>
                  <a:pt x="10144920" y="1076004"/>
                </a:cubicBezTo>
                <a:cubicBezTo>
                  <a:pt x="10144920" y="1077281"/>
                  <a:pt x="10142709" y="1079424"/>
                  <a:pt x="10140005" y="1080767"/>
                </a:cubicBezTo>
                <a:cubicBezTo>
                  <a:pt x="10137302" y="1082110"/>
                  <a:pt x="10135090" y="1084419"/>
                  <a:pt x="10135090" y="1085898"/>
                </a:cubicBezTo>
                <a:cubicBezTo>
                  <a:pt x="10135090" y="1087378"/>
                  <a:pt x="10132337" y="1090027"/>
                  <a:pt x="10128971" y="1091785"/>
                </a:cubicBezTo>
                <a:cubicBezTo>
                  <a:pt x="10125604" y="1093540"/>
                  <a:pt x="10123097" y="1095726"/>
                  <a:pt x="10123442" y="1096639"/>
                </a:cubicBezTo>
                <a:cubicBezTo>
                  <a:pt x="10123761" y="1097550"/>
                  <a:pt x="10121696" y="1099953"/>
                  <a:pt x="10118846" y="1101978"/>
                </a:cubicBezTo>
                <a:cubicBezTo>
                  <a:pt x="10110810" y="1107694"/>
                  <a:pt x="10081933" y="1136927"/>
                  <a:pt x="10086013" y="1135226"/>
                </a:cubicBezTo>
                <a:cubicBezTo>
                  <a:pt x="10088003" y="1134393"/>
                  <a:pt x="10086799" y="1135488"/>
                  <a:pt x="10083333" y="1137658"/>
                </a:cubicBezTo>
                <a:cubicBezTo>
                  <a:pt x="10079893" y="1139828"/>
                  <a:pt x="10071636" y="1147151"/>
                  <a:pt x="10065000" y="1153931"/>
                </a:cubicBezTo>
                <a:cubicBezTo>
                  <a:pt x="10058340" y="1160713"/>
                  <a:pt x="10055096" y="1164939"/>
                  <a:pt x="10057750" y="1163327"/>
                </a:cubicBezTo>
                <a:cubicBezTo>
                  <a:pt x="10060429" y="1161714"/>
                  <a:pt x="10055686" y="1165964"/>
                  <a:pt x="10047232" y="1172769"/>
                </a:cubicBezTo>
                <a:cubicBezTo>
                  <a:pt x="10038803" y="1179576"/>
                  <a:pt x="10031872" y="1186293"/>
                  <a:pt x="10031872" y="1187695"/>
                </a:cubicBezTo>
                <a:cubicBezTo>
                  <a:pt x="10031872" y="1189099"/>
                  <a:pt x="10029071" y="1191707"/>
                  <a:pt x="10025654" y="1193490"/>
                </a:cubicBezTo>
                <a:cubicBezTo>
                  <a:pt x="10022239" y="1195275"/>
                  <a:pt x="10020002" y="1197478"/>
                  <a:pt x="10020715" y="1198389"/>
                </a:cubicBezTo>
                <a:cubicBezTo>
                  <a:pt x="10021427" y="1199300"/>
                  <a:pt x="10019167" y="1201530"/>
                  <a:pt x="10015677" y="1203347"/>
                </a:cubicBezTo>
                <a:cubicBezTo>
                  <a:pt x="10012187" y="1205163"/>
                  <a:pt x="10009926" y="1207128"/>
                  <a:pt x="10010664" y="1207712"/>
                </a:cubicBezTo>
                <a:cubicBezTo>
                  <a:pt x="10011400" y="1208299"/>
                  <a:pt x="10009557" y="1210398"/>
                  <a:pt x="10006584" y="1212379"/>
                </a:cubicBezTo>
                <a:cubicBezTo>
                  <a:pt x="10002062" y="1215379"/>
                  <a:pt x="10001841" y="1215991"/>
                  <a:pt x="10005306" y="1216046"/>
                </a:cubicBezTo>
                <a:cubicBezTo>
                  <a:pt x="10007592" y="1216081"/>
                  <a:pt x="10010172" y="1215217"/>
                  <a:pt x="10011007" y="1214124"/>
                </a:cubicBezTo>
                <a:lnTo>
                  <a:pt x="10011007" y="1214126"/>
                </a:lnTo>
                <a:cubicBezTo>
                  <a:pt x="10011868" y="1213033"/>
                  <a:pt x="10013760" y="1212728"/>
                  <a:pt x="10015234" y="1213450"/>
                </a:cubicBezTo>
                <a:cubicBezTo>
                  <a:pt x="10016734" y="1214197"/>
                  <a:pt x="10017201" y="1213860"/>
                  <a:pt x="10016267" y="1212670"/>
                </a:cubicBezTo>
                <a:cubicBezTo>
                  <a:pt x="10015161" y="1211256"/>
                  <a:pt x="10017078" y="1211309"/>
                  <a:pt x="10022140" y="1212830"/>
                </a:cubicBezTo>
                <a:cubicBezTo>
                  <a:pt x="10027399" y="1214412"/>
                  <a:pt x="10030152" y="1214462"/>
                  <a:pt x="10031381" y="1213000"/>
                </a:cubicBezTo>
                <a:cubicBezTo>
                  <a:pt x="10032314" y="1211855"/>
                  <a:pt x="10037525" y="1210822"/>
                  <a:pt x="10042931" y="1210703"/>
                </a:cubicBezTo>
                <a:cubicBezTo>
                  <a:pt x="10054703" y="1210445"/>
                  <a:pt x="10074094" y="1208912"/>
                  <a:pt x="10085939" y="1207303"/>
                </a:cubicBezTo>
                <a:cubicBezTo>
                  <a:pt x="10100020" y="1205392"/>
                  <a:pt x="10113807" y="1204170"/>
                  <a:pt x="10120099" y="1204281"/>
                </a:cubicBezTo>
                <a:cubicBezTo>
                  <a:pt x="10123343" y="1204340"/>
                  <a:pt x="10127275" y="1203528"/>
                  <a:pt x="10128873" y="1202481"/>
                </a:cubicBezTo>
                <a:cubicBezTo>
                  <a:pt x="10130445" y="1201433"/>
                  <a:pt x="10134992" y="1200655"/>
                  <a:pt x="10138948" y="1200752"/>
                </a:cubicBezTo>
                <a:cubicBezTo>
                  <a:pt x="10142906" y="1200850"/>
                  <a:pt x="10150572" y="1200369"/>
                  <a:pt x="10155979" y="1199683"/>
                </a:cubicBezTo>
                <a:cubicBezTo>
                  <a:pt x="10161387" y="1198997"/>
                  <a:pt x="10169693" y="1198039"/>
                  <a:pt x="10174411" y="1197554"/>
                </a:cubicBezTo>
                <a:cubicBezTo>
                  <a:pt x="10179155" y="1197071"/>
                  <a:pt x="10186331" y="1196147"/>
                  <a:pt x="10190385" y="1195503"/>
                </a:cubicBezTo>
                <a:cubicBezTo>
                  <a:pt x="10194440" y="1194858"/>
                  <a:pt x="10200806" y="1194062"/>
                  <a:pt x="10204516" y="1193736"/>
                </a:cubicBezTo>
                <a:cubicBezTo>
                  <a:pt x="10208228" y="1193410"/>
                  <a:pt x="10211840" y="1192923"/>
                  <a:pt x="10212503" y="1192653"/>
                </a:cubicBezTo>
                <a:cubicBezTo>
                  <a:pt x="10213192" y="1192385"/>
                  <a:pt x="10216780" y="1191908"/>
                  <a:pt x="10220491" y="1191595"/>
                </a:cubicBezTo>
                <a:cubicBezTo>
                  <a:pt x="10226979" y="1191050"/>
                  <a:pt x="10236071" y="1189922"/>
                  <a:pt x="10251825" y="1187705"/>
                </a:cubicBezTo>
                <a:cubicBezTo>
                  <a:pt x="10255879" y="1187134"/>
                  <a:pt x="10261974" y="1186368"/>
                  <a:pt x="10265341" y="1186002"/>
                </a:cubicBezTo>
                <a:cubicBezTo>
                  <a:pt x="10268732" y="1185637"/>
                  <a:pt x="10272050" y="1185087"/>
                  <a:pt x="10272714" y="1184780"/>
                </a:cubicBezTo>
                <a:cubicBezTo>
                  <a:pt x="10274311" y="1184053"/>
                  <a:pt x="10287140" y="1182933"/>
                  <a:pt x="10294365" y="1182888"/>
                </a:cubicBezTo>
                <a:cubicBezTo>
                  <a:pt x="10297461" y="1182868"/>
                  <a:pt x="10299501" y="1182188"/>
                  <a:pt x="10298863" y="1181375"/>
                </a:cubicBezTo>
                <a:cubicBezTo>
                  <a:pt x="10298248" y="1180561"/>
                  <a:pt x="10301222" y="1179717"/>
                  <a:pt x="10305497" y="1179496"/>
                </a:cubicBezTo>
                <a:cubicBezTo>
                  <a:pt x="10317785" y="1178863"/>
                  <a:pt x="10330910" y="1177471"/>
                  <a:pt x="10339633" y="1175870"/>
                </a:cubicBezTo>
                <a:cubicBezTo>
                  <a:pt x="10348924" y="1174167"/>
                  <a:pt x="10355952" y="1173172"/>
                  <a:pt x="10361186" y="1172820"/>
                </a:cubicBezTo>
                <a:cubicBezTo>
                  <a:pt x="10363226" y="1172683"/>
                  <a:pt x="10365979" y="1171934"/>
                  <a:pt x="10367330" y="1171154"/>
                </a:cubicBezTo>
                <a:cubicBezTo>
                  <a:pt x="10368681" y="1170376"/>
                  <a:pt x="10374089" y="1169639"/>
                  <a:pt x="10379348" y="1169516"/>
                </a:cubicBezTo>
                <a:cubicBezTo>
                  <a:pt x="10384608" y="1169393"/>
                  <a:pt x="10391636" y="1167860"/>
                  <a:pt x="10395003" y="1166109"/>
                </a:cubicBezTo>
                <a:cubicBezTo>
                  <a:pt x="10398369" y="1164357"/>
                  <a:pt x="10400360" y="1163896"/>
                  <a:pt x="10399450" y="1165082"/>
                </a:cubicBezTo>
                <a:cubicBezTo>
                  <a:pt x="10398493" y="1166316"/>
                  <a:pt x="10399475" y="1167238"/>
                  <a:pt x="10401736" y="1167238"/>
                </a:cubicBezTo>
                <a:cubicBezTo>
                  <a:pt x="10403924" y="1167238"/>
                  <a:pt x="10405127" y="1166478"/>
                  <a:pt x="10404391" y="1165546"/>
                </a:cubicBezTo>
                <a:cubicBezTo>
                  <a:pt x="10403678" y="1164615"/>
                  <a:pt x="10406381" y="1164157"/>
                  <a:pt x="10410412" y="1164531"/>
                </a:cubicBezTo>
                <a:cubicBezTo>
                  <a:pt x="10414418" y="1164902"/>
                  <a:pt x="10417710" y="1164294"/>
                  <a:pt x="10417710" y="1163176"/>
                </a:cubicBezTo>
                <a:cubicBezTo>
                  <a:pt x="10417710" y="1162058"/>
                  <a:pt x="10418817" y="1161686"/>
                  <a:pt x="10420168" y="1162351"/>
                </a:cubicBezTo>
                <a:cubicBezTo>
                  <a:pt x="10421519" y="1163016"/>
                  <a:pt x="10422651" y="1162408"/>
                  <a:pt x="10422675" y="1161000"/>
                </a:cubicBezTo>
                <a:cubicBezTo>
                  <a:pt x="10422700" y="1158963"/>
                  <a:pt x="10423142" y="1158981"/>
                  <a:pt x="10424813" y="1161094"/>
                </a:cubicBezTo>
                <a:cubicBezTo>
                  <a:pt x="10426312" y="1162973"/>
                  <a:pt x="10427418" y="1163106"/>
                  <a:pt x="10428647" y="1161551"/>
                </a:cubicBezTo>
                <a:cubicBezTo>
                  <a:pt x="10429581" y="1160343"/>
                  <a:pt x="10431546" y="1159946"/>
                  <a:pt x="10433021" y="1160666"/>
                </a:cubicBezTo>
                <a:cubicBezTo>
                  <a:pt x="10434496" y="1161403"/>
                  <a:pt x="10434988" y="1161078"/>
                  <a:pt x="10434078" y="1159927"/>
                </a:cubicBezTo>
                <a:cubicBezTo>
                  <a:pt x="10433193" y="1158797"/>
                  <a:pt x="10434151" y="1157370"/>
                  <a:pt x="10436167" y="1156752"/>
                </a:cubicBezTo>
                <a:cubicBezTo>
                  <a:pt x="10438182" y="1156136"/>
                  <a:pt x="10439829" y="1154672"/>
                  <a:pt x="10439829" y="1153501"/>
                </a:cubicBezTo>
                <a:cubicBezTo>
                  <a:pt x="10439829" y="1152328"/>
                  <a:pt x="10438722" y="1151912"/>
                  <a:pt x="10437371" y="1152576"/>
                </a:cubicBezTo>
                <a:cubicBezTo>
                  <a:pt x="10436020" y="1153241"/>
                  <a:pt x="10434913" y="1153272"/>
                  <a:pt x="10434913" y="1152645"/>
                </a:cubicBezTo>
                <a:cubicBezTo>
                  <a:pt x="10434913" y="1152017"/>
                  <a:pt x="10437617" y="1150684"/>
                  <a:pt x="10440935" y="1149681"/>
                </a:cubicBezTo>
                <a:cubicBezTo>
                  <a:pt x="10445137" y="1148412"/>
                  <a:pt x="10446685" y="1146682"/>
                  <a:pt x="10446022" y="1143976"/>
                </a:cubicBezTo>
                <a:cubicBezTo>
                  <a:pt x="10445407" y="1141427"/>
                  <a:pt x="10446169" y="1140426"/>
                  <a:pt x="10448233" y="1141058"/>
                </a:cubicBezTo>
                <a:cubicBezTo>
                  <a:pt x="10449978" y="1141587"/>
                  <a:pt x="10453247" y="1139777"/>
                  <a:pt x="10455508" y="1137036"/>
                </a:cubicBezTo>
                <a:cubicBezTo>
                  <a:pt x="10457768" y="1134293"/>
                  <a:pt x="10459145" y="1132049"/>
                  <a:pt x="10458605" y="1132049"/>
                </a:cubicBezTo>
                <a:cubicBezTo>
                  <a:pt x="10458064" y="1132049"/>
                  <a:pt x="10461308" y="1128835"/>
                  <a:pt x="10465830" y="1124904"/>
                </a:cubicBezTo>
                <a:cubicBezTo>
                  <a:pt x="10470351" y="1120974"/>
                  <a:pt x="10473473" y="1117016"/>
                  <a:pt x="10472785" y="1116107"/>
                </a:cubicBezTo>
                <a:cubicBezTo>
                  <a:pt x="10472072" y="1115197"/>
                  <a:pt x="10472563" y="1114455"/>
                  <a:pt x="10473866" y="1114455"/>
                </a:cubicBezTo>
                <a:cubicBezTo>
                  <a:pt x="10477527" y="1114455"/>
                  <a:pt x="10493182" y="1096164"/>
                  <a:pt x="10492544" y="1092653"/>
                </a:cubicBezTo>
                <a:cubicBezTo>
                  <a:pt x="10492224" y="1090944"/>
                  <a:pt x="10493232" y="1089650"/>
                  <a:pt x="10494779" y="1089781"/>
                </a:cubicBezTo>
                <a:cubicBezTo>
                  <a:pt x="10496329" y="1089912"/>
                  <a:pt x="10497851" y="1089357"/>
                  <a:pt x="10498196" y="1088551"/>
                </a:cubicBezTo>
                <a:cubicBezTo>
                  <a:pt x="10498540" y="1087744"/>
                  <a:pt x="10501071" y="1085294"/>
                  <a:pt x="10503824" y="1083103"/>
                </a:cubicBezTo>
                <a:cubicBezTo>
                  <a:pt x="10506577" y="1080913"/>
                  <a:pt x="10508149" y="1078253"/>
                  <a:pt x="10507313" y="1077191"/>
                </a:cubicBezTo>
                <a:cubicBezTo>
                  <a:pt x="10506502" y="1076128"/>
                  <a:pt x="10506896" y="1075500"/>
                  <a:pt x="10508223" y="1075795"/>
                </a:cubicBezTo>
                <a:cubicBezTo>
                  <a:pt x="10509525" y="1076090"/>
                  <a:pt x="10510434" y="1075711"/>
                  <a:pt x="10510238" y="1074951"/>
                </a:cubicBezTo>
                <a:cubicBezTo>
                  <a:pt x="10510041" y="1074190"/>
                  <a:pt x="10512081" y="1072239"/>
                  <a:pt x="10514784" y="1070615"/>
                </a:cubicBezTo>
                <a:cubicBezTo>
                  <a:pt x="10517488" y="1068990"/>
                  <a:pt x="10518618" y="1067631"/>
                  <a:pt x="10517316" y="1067598"/>
                </a:cubicBezTo>
                <a:cubicBezTo>
                  <a:pt x="10515989" y="1067563"/>
                  <a:pt x="10517390" y="1066155"/>
                  <a:pt x="10520436" y="1064470"/>
                </a:cubicBezTo>
                <a:cubicBezTo>
                  <a:pt x="10523460" y="1062783"/>
                  <a:pt x="10525303" y="1060584"/>
                  <a:pt x="10524516" y="1059583"/>
                </a:cubicBezTo>
                <a:cubicBezTo>
                  <a:pt x="10523730" y="1058580"/>
                  <a:pt x="10524148" y="1057761"/>
                  <a:pt x="10525401" y="1057761"/>
                </a:cubicBezTo>
                <a:cubicBezTo>
                  <a:pt x="10526679" y="1057761"/>
                  <a:pt x="10532307" y="1052922"/>
                  <a:pt x="10537911" y="1047008"/>
                </a:cubicBezTo>
                <a:cubicBezTo>
                  <a:pt x="10543538" y="1041095"/>
                  <a:pt x="10547323" y="1036256"/>
                  <a:pt x="10546339" y="1036256"/>
                </a:cubicBezTo>
                <a:cubicBezTo>
                  <a:pt x="10545356" y="1036256"/>
                  <a:pt x="10546610" y="1035069"/>
                  <a:pt x="10549092" y="1033621"/>
                </a:cubicBezTo>
                <a:cubicBezTo>
                  <a:pt x="10551599" y="1032170"/>
                  <a:pt x="10552853" y="1029971"/>
                  <a:pt x="10551894" y="1028733"/>
                </a:cubicBezTo>
                <a:cubicBezTo>
                  <a:pt x="10550886" y="1027453"/>
                  <a:pt x="10551575" y="1026481"/>
                  <a:pt x="10553491" y="1026481"/>
                </a:cubicBezTo>
                <a:cubicBezTo>
                  <a:pt x="10555334" y="1026481"/>
                  <a:pt x="10560421" y="1022450"/>
                  <a:pt x="10564796" y="1017524"/>
                </a:cubicBezTo>
                <a:cubicBezTo>
                  <a:pt x="10569146" y="1012597"/>
                  <a:pt x="10571309" y="1009174"/>
                  <a:pt x="10569564" y="1009919"/>
                </a:cubicBezTo>
                <a:cubicBezTo>
                  <a:pt x="10567819" y="1010662"/>
                  <a:pt x="10569219" y="1009196"/>
                  <a:pt x="10572660" y="1006658"/>
                </a:cubicBezTo>
                <a:cubicBezTo>
                  <a:pt x="10582072" y="999736"/>
                  <a:pt x="10589273" y="992270"/>
                  <a:pt x="10584825" y="994058"/>
                </a:cubicBezTo>
                <a:cubicBezTo>
                  <a:pt x="10582810" y="994874"/>
                  <a:pt x="10583916" y="993628"/>
                  <a:pt x="10587283" y="991292"/>
                </a:cubicBezTo>
                <a:cubicBezTo>
                  <a:pt x="10590674" y="988954"/>
                  <a:pt x="10591780" y="987699"/>
                  <a:pt x="10589740" y="988502"/>
                </a:cubicBezTo>
                <a:cubicBezTo>
                  <a:pt x="10587726" y="989306"/>
                  <a:pt x="10590183" y="986622"/>
                  <a:pt x="10595197" y="982536"/>
                </a:cubicBezTo>
                <a:cubicBezTo>
                  <a:pt x="10600234" y="978450"/>
                  <a:pt x="10603798" y="974393"/>
                  <a:pt x="10603135" y="973523"/>
                </a:cubicBezTo>
                <a:cubicBezTo>
                  <a:pt x="10602446" y="972652"/>
                  <a:pt x="10604166" y="970970"/>
                  <a:pt x="10606943" y="969787"/>
                </a:cubicBezTo>
                <a:cubicBezTo>
                  <a:pt x="10609720" y="968605"/>
                  <a:pt x="10611342" y="966800"/>
                  <a:pt x="10610556" y="965780"/>
                </a:cubicBezTo>
                <a:cubicBezTo>
                  <a:pt x="10609769" y="964757"/>
                  <a:pt x="10610212" y="963923"/>
                  <a:pt x="10611539" y="963923"/>
                </a:cubicBezTo>
                <a:cubicBezTo>
                  <a:pt x="10614488" y="963923"/>
                  <a:pt x="10624392" y="953198"/>
                  <a:pt x="10625129" y="949247"/>
                </a:cubicBezTo>
                <a:cubicBezTo>
                  <a:pt x="10625424" y="947702"/>
                  <a:pt x="10626604" y="945755"/>
                  <a:pt x="10627759" y="944918"/>
                </a:cubicBezTo>
                <a:cubicBezTo>
                  <a:pt x="10628914" y="944080"/>
                  <a:pt x="10629037" y="944715"/>
                  <a:pt x="10628053" y="946328"/>
                </a:cubicBezTo>
                <a:cubicBezTo>
                  <a:pt x="10627047" y="947941"/>
                  <a:pt x="10628815" y="946639"/>
                  <a:pt x="10631962" y="943437"/>
                </a:cubicBezTo>
                <a:cubicBezTo>
                  <a:pt x="10635107" y="940234"/>
                  <a:pt x="10637393" y="937374"/>
                  <a:pt x="10637048" y="937083"/>
                </a:cubicBezTo>
                <a:cubicBezTo>
                  <a:pt x="10636704" y="936792"/>
                  <a:pt x="10638695" y="934760"/>
                  <a:pt x="10641448" y="932571"/>
                </a:cubicBezTo>
                <a:cubicBezTo>
                  <a:pt x="10644200" y="930381"/>
                  <a:pt x="10645772" y="927721"/>
                  <a:pt x="10644937" y="926659"/>
                </a:cubicBezTo>
                <a:cubicBezTo>
                  <a:pt x="10644126" y="925596"/>
                  <a:pt x="10644913" y="924968"/>
                  <a:pt x="10646707" y="925263"/>
                </a:cubicBezTo>
                <a:cubicBezTo>
                  <a:pt x="10648624" y="925580"/>
                  <a:pt x="10649902" y="924110"/>
                  <a:pt x="10649803" y="921680"/>
                </a:cubicBezTo>
                <a:cubicBezTo>
                  <a:pt x="10649705" y="919414"/>
                  <a:pt x="10650811" y="917655"/>
                  <a:pt x="10652261" y="917770"/>
                </a:cubicBezTo>
                <a:cubicBezTo>
                  <a:pt x="10653686" y="917885"/>
                  <a:pt x="10654964" y="917541"/>
                  <a:pt x="10655063" y="917004"/>
                </a:cubicBezTo>
                <a:cubicBezTo>
                  <a:pt x="10655161" y="916466"/>
                  <a:pt x="10658675" y="913051"/>
                  <a:pt x="10662853" y="909414"/>
                </a:cubicBezTo>
                <a:cubicBezTo>
                  <a:pt x="10667031" y="905763"/>
                  <a:pt x="10670054" y="901217"/>
                  <a:pt x="10669587" y="899262"/>
                </a:cubicBezTo>
                <a:cubicBezTo>
                  <a:pt x="10669022" y="896930"/>
                  <a:pt x="10669857" y="896070"/>
                  <a:pt x="10672045" y="896740"/>
                </a:cubicBezTo>
                <a:cubicBezTo>
                  <a:pt x="10675804" y="897884"/>
                  <a:pt x="10681456" y="890995"/>
                  <a:pt x="10678754" y="888600"/>
                </a:cubicBezTo>
                <a:cubicBezTo>
                  <a:pt x="10677770" y="887750"/>
                  <a:pt x="10678090" y="887542"/>
                  <a:pt x="10679442" y="888143"/>
                </a:cubicBezTo>
                <a:cubicBezTo>
                  <a:pt x="10680793" y="888741"/>
                  <a:pt x="10683890" y="887122"/>
                  <a:pt x="10686322" y="884545"/>
                </a:cubicBezTo>
                <a:cubicBezTo>
                  <a:pt x="10688399" y="882336"/>
                  <a:pt x="10688609" y="880527"/>
                  <a:pt x="10687693" y="879751"/>
                </a:cubicBezTo>
                <a:close/>
                <a:moveTo>
                  <a:pt x="8236741" y="870755"/>
                </a:moveTo>
                <a:cubicBezTo>
                  <a:pt x="8235144" y="871238"/>
                  <a:pt x="8221185" y="878596"/>
                  <a:pt x="8205702" y="887106"/>
                </a:cubicBezTo>
                <a:cubicBezTo>
                  <a:pt x="8190220" y="895616"/>
                  <a:pt x="8159869" y="912265"/>
                  <a:pt x="8138242" y="924106"/>
                </a:cubicBezTo>
                <a:cubicBezTo>
                  <a:pt x="7983145" y="1009018"/>
                  <a:pt x="7940531" y="1032921"/>
                  <a:pt x="7941686" y="1034395"/>
                </a:cubicBezTo>
                <a:cubicBezTo>
                  <a:pt x="7943209" y="1036375"/>
                  <a:pt x="8022441" y="1056689"/>
                  <a:pt x="8127183" y="1081963"/>
                </a:cubicBezTo>
                <a:cubicBezTo>
                  <a:pt x="8138660" y="1084735"/>
                  <a:pt x="8176826" y="1093192"/>
                  <a:pt x="8211969" y="1100756"/>
                </a:cubicBezTo>
                <a:cubicBezTo>
                  <a:pt x="8247112" y="1108320"/>
                  <a:pt x="8281395" y="1115751"/>
                  <a:pt x="8288154" y="1117268"/>
                </a:cubicBezTo>
                <a:cubicBezTo>
                  <a:pt x="8294912" y="1118785"/>
                  <a:pt x="8302654" y="1120073"/>
                  <a:pt x="8305356" y="1120128"/>
                </a:cubicBezTo>
                <a:cubicBezTo>
                  <a:pt x="8308208" y="1120185"/>
                  <a:pt x="8370286" y="1083034"/>
                  <a:pt x="8454039" y="1031148"/>
                </a:cubicBezTo>
                <a:lnTo>
                  <a:pt x="8454015" y="1031148"/>
                </a:lnTo>
                <a:cubicBezTo>
                  <a:pt x="8533100" y="982153"/>
                  <a:pt x="8598127" y="941347"/>
                  <a:pt x="8598544" y="940465"/>
                </a:cubicBezTo>
                <a:cubicBezTo>
                  <a:pt x="8599552" y="938313"/>
                  <a:pt x="8596308" y="937609"/>
                  <a:pt x="8553546" y="930661"/>
                </a:cubicBezTo>
                <a:cubicBezTo>
                  <a:pt x="8475076" y="917911"/>
                  <a:pt x="8358194" y="895695"/>
                  <a:pt x="8279847" y="878636"/>
                </a:cubicBezTo>
                <a:cubicBezTo>
                  <a:pt x="8257729" y="873817"/>
                  <a:pt x="8238314" y="870270"/>
                  <a:pt x="8236741" y="870755"/>
                </a:cubicBezTo>
                <a:close/>
                <a:moveTo>
                  <a:pt x="12190872" y="870507"/>
                </a:moveTo>
                <a:lnTo>
                  <a:pt x="12191510" y="954289"/>
                </a:lnTo>
                <a:lnTo>
                  <a:pt x="12192150" y="1038070"/>
                </a:lnTo>
                <a:lnTo>
                  <a:pt x="12163592" y="1088477"/>
                </a:lnTo>
                <a:cubicBezTo>
                  <a:pt x="12147864" y="1116200"/>
                  <a:pt x="12133413" y="1141844"/>
                  <a:pt x="12131447" y="1145460"/>
                </a:cubicBezTo>
                <a:lnTo>
                  <a:pt x="12127908" y="1152037"/>
                </a:lnTo>
                <a:lnTo>
                  <a:pt x="12149560" y="1142729"/>
                </a:lnTo>
                <a:cubicBezTo>
                  <a:pt x="12161478" y="1137609"/>
                  <a:pt x="12175904" y="1131267"/>
                  <a:pt x="12181656" y="1128634"/>
                </a:cubicBezTo>
                <a:lnTo>
                  <a:pt x="12192100" y="1123848"/>
                </a:lnTo>
                <a:lnTo>
                  <a:pt x="12192100" y="1167559"/>
                </a:lnTo>
                <a:lnTo>
                  <a:pt x="12192100" y="1211270"/>
                </a:lnTo>
                <a:lnTo>
                  <a:pt x="12121445" y="1240907"/>
                </a:lnTo>
                <a:cubicBezTo>
                  <a:pt x="12002056" y="1290988"/>
                  <a:pt x="11990702" y="1294706"/>
                  <a:pt x="11977063" y="1288153"/>
                </a:cubicBezTo>
                <a:lnTo>
                  <a:pt x="11977063" y="1288161"/>
                </a:lnTo>
                <a:cubicBezTo>
                  <a:pt x="11952610" y="1276400"/>
                  <a:pt x="11948579" y="1285226"/>
                  <a:pt x="12085196" y="1051376"/>
                </a:cubicBezTo>
                <a:close/>
                <a:moveTo>
                  <a:pt x="5806059" y="830915"/>
                </a:moveTo>
                <a:cubicBezTo>
                  <a:pt x="5849171" y="825243"/>
                  <a:pt x="5872647" y="837121"/>
                  <a:pt x="5915494" y="861416"/>
                </a:cubicBezTo>
                <a:cubicBezTo>
                  <a:pt x="6011585" y="915909"/>
                  <a:pt x="6170713" y="1001405"/>
                  <a:pt x="6264469" y="1048928"/>
                </a:cubicBezTo>
                <a:cubicBezTo>
                  <a:pt x="6355399" y="1095022"/>
                  <a:pt x="6353212" y="1107456"/>
                  <a:pt x="6245422" y="1156633"/>
                </a:cubicBezTo>
                <a:cubicBezTo>
                  <a:pt x="6136650" y="1206258"/>
                  <a:pt x="6055821" y="1244031"/>
                  <a:pt x="5939013" y="1299795"/>
                </a:cubicBezTo>
                <a:cubicBezTo>
                  <a:pt x="5801807" y="1365294"/>
                  <a:pt x="5780156" y="1371710"/>
                  <a:pt x="5726680" y="1362705"/>
                </a:cubicBezTo>
                <a:lnTo>
                  <a:pt x="5726703" y="1362707"/>
                </a:lnTo>
                <a:cubicBezTo>
                  <a:pt x="5697065" y="1357720"/>
                  <a:pt x="5627075" y="1319289"/>
                  <a:pt x="5396947" y="1181645"/>
                </a:cubicBezTo>
                <a:cubicBezTo>
                  <a:pt x="5229046" y="1081232"/>
                  <a:pt x="5223960" y="1076831"/>
                  <a:pt x="5242857" y="1048549"/>
                </a:cubicBezTo>
                <a:cubicBezTo>
                  <a:pt x="5253867" y="1032051"/>
                  <a:pt x="5327889" y="1000582"/>
                  <a:pt x="5578807" y="905710"/>
                </a:cubicBezTo>
                <a:cubicBezTo>
                  <a:pt x="5700199" y="859808"/>
                  <a:pt x="5762947" y="836587"/>
                  <a:pt x="5806059" y="830915"/>
                </a:cubicBezTo>
                <a:close/>
                <a:moveTo>
                  <a:pt x="8269190" y="821766"/>
                </a:moveTo>
                <a:cubicBezTo>
                  <a:pt x="8291201" y="824446"/>
                  <a:pt x="8316968" y="830319"/>
                  <a:pt x="8353254" y="837656"/>
                </a:cubicBezTo>
                <a:cubicBezTo>
                  <a:pt x="8453351" y="857891"/>
                  <a:pt x="8557847" y="876364"/>
                  <a:pt x="8648162" y="889779"/>
                </a:cubicBezTo>
                <a:cubicBezTo>
                  <a:pt x="8770623" y="907970"/>
                  <a:pt x="8770722" y="907387"/>
                  <a:pt x="8628527" y="997923"/>
                </a:cubicBezTo>
                <a:cubicBezTo>
                  <a:pt x="8577827" y="1030209"/>
                  <a:pt x="8502060" y="1078626"/>
                  <a:pt x="8460158" y="1105513"/>
                </a:cubicBezTo>
                <a:cubicBezTo>
                  <a:pt x="8346964" y="1178147"/>
                  <a:pt x="8314278" y="1188960"/>
                  <a:pt x="8250037" y="1175017"/>
                </a:cubicBezTo>
                <a:lnTo>
                  <a:pt x="8250037" y="1175019"/>
                </a:lnTo>
                <a:cubicBezTo>
                  <a:pt x="8017453" y="1124536"/>
                  <a:pt x="7821265" y="1073391"/>
                  <a:pt x="7806421" y="1059370"/>
                </a:cubicBezTo>
                <a:cubicBezTo>
                  <a:pt x="7785237" y="1039325"/>
                  <a:pt x="7785679" y="1039003"/>
                  <a:pt x="7989928" y="930544"/>
                </a:cubicBezTo>
                <a:cubicBezTo>
                  <a:pt x="8170928" y="834423"/>
                  <a:pt x="8203156" y="813726"/>
                  <a:pt x="8269190" y="821766"/>
                </a:cubicBezTo>
                <a:close/>
                <a:moveTo>
                  <a:pt x="10820540" y="796649"/>
                </a:moveTo>
                <a:cubicBezTo>
                  <a:pt x="10833642" y="796971"/>
                  <a:pt x="10836468" y="801989"/>
                  <a:pt x="10834489" y="811838"/>
                </a:cubicBezTo>
                <a:cubicBezTo>
                  <a:pt x="10832228" y="823034"/>
                  <a:pt x="10846434" y="806462"/>
                  <a:pt x="10645429" y="1032338"/>
                </a:cubicBezTo>
                <a:cubicBezTo>
                  <a:pt x="10495370" y="1200938"/>
                  <a:pt x="10491192" y="1204610"/>
                  <a:pt x="10424640" y="1226159"/>
                </a:cubicBezTo>
                <a:cubicBezTo>
                  <a:pt x="10383574" y="1239447"/>
                  <a:pt x="10134058" y="1270793"/>
                  <a:pt x="9960627" y="1284450"/>
                </a:cubicBezTo>
                <a:cubicBezTo>
                  <a:pt x="9887859" y="1290180"/>
                  <a:pt x="9886655" y="1290233"/>
                  <a:pt x="9875522" y="1288202"/>
                </a:cubicBezTo>
                <a:lnTo>
                  <a:pt x="9875522" y="1288209"/>
                </a:lnTo>
                <a:cubicBezTo>
                  <a:pt x="9832932" y="1280433"/>
                  <a:pt x="9832661" y="1280781"/>
                  <a:pt x="10019044" y="1101906"/>
                </a:cubicBezTo>
                <a:cubicBezTo>
                  <a:pt x="10180260" y="947202"/>
                  <a:pt x="10193752" y="935032"/>
                  <a:pt x="10218598" y="921979"/>
                </a:cubicBezTo>
                <a:cubicBezTo>
                  <a:pt x="10258288" y="901120"/>
                  <a:pt x="10270477" y="897743"/>
                  <a:pt x="10353814" y="884543"/>
                </a:cubicBezTo>
                <a:cubicBezTo>
                  <a:pt x="10486473" y="863532"/>
                  <a:pt x="10625769" y="836856"/>
                  <a:pt x="10744936" y="809635"/>
                </a:cubicBezTo>
                <a:cubicBezTo>
                  <a:pt x="10784060" y="800700"/>
                  <a:pt x="10807438" y="796326"/>
                  <a:pt x="10820540" y="796649"/>
                </a:cubicBezTo>
                <a:close/>
                <a:moveTo>
                  <a:pt x="12130611" y="775010"/>
                </a:moveTo>
                <a:cubicBezTo>
                  <a:pt x="12145830" y="772735"/>
                  <a:pt x="12149166" y="778960"/>
                  <a:pt x="12148945" y="792441"/>
                </a:cubicBezTo>
                <a:cubicBezTo>
                  <a:pt x="12148723" y="807506"/>
                  <a:pt x="11858362" y="1292833"/>
                  <a:pt x="11834376" y="1318247"/>
                </a:cubicBezTo>
                <a:cubicBezTo>
                  <a:pt x="11804074" y="1350365"/>
                  <a:pt x="11763991" y="1378877"/>
                  <a:pt x="11728799" y="1393353"/>
                </a:cubicBezTo>
                <a:cubicBezTo>
                  <a:pt x="11644628" y="1427960"/>
                  <a:pt x="11353601" y="1519673"/>
                  <a:pt x="11183292" y="1565249"/>
                </a:cubicBezTo>
                <a:cubicBezTo>
                  <a:pt x="11130405" y="1579401"/>
                  <a:pt x="11119838" y="1581195"/>
                  <a:pt x="11109295" y="1577804"/>
                </a:cubicBezTo>
                <a:lnTo>
                  <a:pt x="11109295" y="1577809"/>
                </a:lnTo>
                <a:cubicBezTo>
                  <a:pt x="11081279" y="1568807"/>
                  <a:pt x="11085948" y="1555812"/>
                  <a:pt x="11150115" y="1464226"/>
                </a:cubicBezTo>
                <a:cubicBezTo>
                  <a:pt x="11416220" y="1084397"/>
                  <a:pt x="11416172" y="1084456"/>
                  <a:pt x="11448587" y="1058513"/>
                </a:cubicBezTo>
                <a:cubicBezTo>
                  <a:pt x="11488915" y="1026211"/>
                  <a:pt x="11507274" y="1016927"/>
                  <a:pt x="11586334" y="988827"/>
                </a:cubicBezTo>
                <a:cubicBezTo>
                  <a:pt x="11731748" y="937142"/>
                  <a:pt x="11881537" y="877762"/>
                  <a:pt x="12040984" y="808583"/>
                </a:cubicBezTo>
                <a:cubicBezTo>
                  <a:pt x="12088292" y="788061"/>
                  <a:pt x="12115393" y="777285"/>
                  <a:pt x="12130611" y="775010"/>
                </a:cubicBezTo>
                <a:close/>
                <a:moveTo>
                  <a:pt x="5831878" y="716241"/>
                </a:moveTo>
                <a:lnTo>
                  <a:pt x="5831887" y="716243"/>
                </a:lnTo>
                <a:lnTo>
                  <a:pt x="5831863" y="716241"/>
                </a:lnTo>
                <a:close/>
                <a:moveTo>
                  <a:pt x="7627682" y="701397"/>
                </a:moveTo>
                <a:lnTo>
                  <a:pt x="7616304" y="705794"/>
                </a:lnTo>
                <a:cubicBezTo>
                  <a:pt x="7603328" y="710796"/>
                  <a:pt x="7332724" y="827912"/>
                  <a:pt x="7323878" y="832348"/>
                </a:cubicBezTo>
                <a:cubicBezTo>
                  <a:pt x="7318250" y="835159"/>
                  <a:pt x="7319085" y="835619"/>
                  <a:pt x="7352140" y="847915"/>
                </a:cubicBezTo>
                <a:cubicBezTo>
                  <a:pt x="7424490" y="874853"/>
                  <a:pt x="7538792" y="914274"/>
                  <a:pt x="7639306" y="946957"/>
                </a:cubicBezTo>
                <a:cubicBezTo>
                  <a:pt x="7671943" y="957571"/>
                  <a:pt x="7659286" y="960937"/>
                  <a:pt x="7742106" y="919588"/>
                </a:cubicBezTo>
                <a:lnTo>
                  <a:pt x="7742131" y="919590"/>
                </a:lnTo>
                <a:cubicBezTo>
                  <a:pt x="7780199" y="900584"/>
                  <a:pt x="7845078" y="868356"/>
                  <a:pt x="7886292" y="847968"/>
                </a:cubicBezTo>
                <a:cubicBezTo>
                  <a:pt x="7978131" y="802545"/>
                  <a:pt x="7974322" y="805092"/>
                  <a:pt x="7957218" y="800668"/>
                </a:cubicBezTo>
                <a:cubicBezTo>
                  <a:pt x="7915685" y="789933"/>
                  <a:pt x="7789758" y="752681"/>
                  <a:pt x="7714606" y="728899"/>
                </a:cubicBezTo>
                <a:close/>
                <a:moveTo>
                  <a:pt x="6469774" y="669527"/>
                </a:moveTo>
                <a:cubicBezTo>
                  <a:pt x="6465522" y="668229"/>
                  <a:pt x="6362329" y="703874"/>
                  <a:pt x="6149430" y="780174"/>
                </a:cubicBezTo>
                <a:cubicBezTo>
                  <a:pt x="6104800" y="796166"/>
                  <a:pt x="6106078" y="795266"/>
                  <a:pt x="6118710" y="801978"/>
                </a:cubicBezTo>
                <a:cubicBezTo>
                  <a:pt x="6123773" y="804670"/>
                  <a:pt x="6158326" y="823113"/>
                  <a:pt x="6195509" y="842959"/>
                </a:cubicBezTo>
                <a:cubicBezTo>
                  <a:pt x="6293812" y="895470"/>
                  <a:pt x="6451342" y="975662"/>
                  <a:pt x="6456011" y="975662"/>
                </a:cubicBezTo>
                <a:cubicBezTo>
                  <a:pt x="6456921" y="975662"/>
                  <a:pt x="6495259" y="960046"/>
                  <a:pt x="6541166" y="940962"/>
                </a:cubicBezTo>
                <a:lnTo>
                  <a:pt x="6541265" y="940975"/>
                </a:lnTo>
                <a:cubicBezTo>
                  <a:pt x="6587197" y="921889"/>
                  <a:pt x="6665814" y="889560"/>
                  <a:pt x="6715973" y="869131"/>
                </a:cubicBezTo>
                <a:cubicBezTo>
                  <a:pt x="6766132" y="848701"/>
                  <a:pt x="6806412" y="831411"/>
                  <a:pt x="6805478" y="830710"/>
                </a:cubicBezTo>
                <a:cubicBezTo>
                  <a:pt x="6804519" y="830006"/>
                  <a:pt x="6777216" y="817152"/>
                  <a:pt x="6744776" y="802146"/>
                </a:cubicBezTo>
                <a:cubicBezTo>
                  <a:pt x="6670557" y="767803"/>
                  <a:pt x="6606120" y="736825"/>
                  <a:pt x="6531680" y="699700"/>
                </a:cubicBezTo>
                <a:cubicBezTo>
                  <a:pt x="6499609" y="683712"/>
                  <a:pt x="6471765" y="670135"/>
                  <a:pt x="6469774" y="669527"/>
                </a:cubicBezTo>
                <a:close/>
                <a:moveTo>
                  <a:pt x="11458319" y="660904"/>
                </a:moveTo>
                <a:cubicBezTo>
                  <a:pt x="11457606" y="660904"/>
                  <a:pt x="11436889" y="667856"/>
                  <a:pt x="11412289" y="676352"/>
                </a:cubicBezTo>
                <a:cubicBezTo>
                  <a:pt x="11290738" y="718358"/>
                  <a:pt x="11192484" y="749293"/>
                  <a:pt x="11066951" y="785095"/>
                </a:cubicBezTo>
                <a:cubicBezTo>
                  <a:pt x="11039475" y="792930"/>
                  <a:pt x="11016719" y="799643"/>
                  <a:pt x="11016374" y="800011"/>
                </a:cubicBezTo>
                <a:cubicBezTo>
                  <a:pt x="11016006" y="800380"/>
                  <a:pt x="10984942" y="837192"/>
                  <a:pt x="10947317" y="881814"/>
                </a:cubicBezTo>
                <a:cubicBezTo>
                  <a:pt x="10806449" y="1048915"/>
                  <a:pt x="10773223" y="1088141"/>
                  <a:pt x="10770003" y="1091151"/>
                </a:cubicBezTo>
                <a:cubicBezTo>
                  <a:pt x="10762138" y="1098496"/>
                  <a:pt x="10765137" y="1098463"/>
                  <a:pt x="10798289" y="1090841"/>
                </a:cubicBezTo>
                <a:lnTo>
                  <a:pt x="10798289" y="1090839"/>
                </a:lnTo>
                <a:cubicBezTo>
                  <a:pt x="10936307" y="1059088"/>
                  <a:pt x="11113571" y="1012652"/>
                  <a:pt x="11211923" y="982483"/>
                </a:cubicBezTo>
                <a:cubicBezTo>
                  <a:pt x="11214184" y="981793"/>
                  <a:pt x="11223129" y="971836"/>
                  <a:pt x="11231805" y="960357"/>
                </a:cubicBezTo>
                <a:cubicBezTo>
                  <a:pt x="11240504" y="948877"/>
                  <a:pt x="11277810" y="899898"/>
                  <a:pt x="11314699" y="851512"/>
                </a:cubicBezTo>
                <a:cubicBezTo>
                  <a:pt x="11425977" y="705655"/>
                  <a:pt x="11459696" y="660904"/>
                  <a:pt x="11458319" y="660904"/>
                </a:cubicBezTo>
                <a:close/>
                <a:moveTo>
                  <a:pt x="9701753" y="656057"/>
                </a:moveTo>
                <a:cubicBezTo>
                  <a:pt x="9693281" y="656061"/>
                  <a:pt x="9681116" y="656378"/>
                  <a:pt x="9665571" y="657006"/>
                </a:cubicBezTo>
                <a:cubicBezTo>
                  <a:pt x="9621900" y="658769"/>
                  <a:pt x="9463043" y="661539"/>
                  <a:pt x="9454319" y="660689"/>
                </a:cubicBezTo>
                <a:cubicBezTo>
                  <a:pt x="9428564" y="658179"/>
                  <a:pt x="9347710" y="660313"/>
                  <a:pt x="9344834" y="663582"/>
                </a:cubicBezTo>
                <a:cubicBezTo>
                  <a:pt x="9343065" y="665596"/>
                  <a:pt x="9339035" y="668307"/>
                  <a:pt x="9335913" y="669605"/>
                </a:cubicBezTo>
                <a:cubicBezTo>
                  <a:pt x="9332768" y="670905"/>
                  <a:pt x="9330507" y="673062"/>
                  <a:pt x="9330875" y="674399"/>
                </a:cubicBezTo>
                <a:cubicBezTo>
                  <a:pt x="9331244" y="675734"/>
                  <a:pt x="9330458" y="676289"/>
                  <a:pt x="9329130" y="675632"/>
                </a:cubicBezTo>
                <a:cubicBezTo>
                  <a:pt x="9327779" y="674976"/>
                  <a:pt x="9322225" y="677990"/>
                  <a:pt x="9316769" y="682330"/>
                </a:cubicBezTo>
                <a:cubicBezTo>
                  <a:pt x="9311313" y="686670"/>
                  <a:pt x="9305882" y="690222"/>
                  <a:pt x="9304702" y="690222"/>
                </a:cubicBezTo>
                <a:cubicBezTo>
                  <a:pt x="9303523" y="690222"/>
                  <a:pt x="9301016" y="691710"/>
                  <a:pt x="9299173" y="693530"/>
                </a:cubicBezTo>
                <a:cubicBezTo>
                  <a:pt x="9296272" y="696380"/>
                  <a:pt x="9296297" y="696607"/>
                  <a:pt x="9299492" y="695170"/>
                </a:cubicBezTo>
                <a:cubicBezTo>
                  <a:pt x="9301680" y="694177"/>
                  <a:pt x="9302343" y="694224"/>
                  <a:pt x="9301114" y="695284"/>
                </a:cubicBezTo>
                <a:cubicBezTo>
                  <a:pt x="9299983" y="696263"/>
                  <a:pt x="9298165" y="697065"/>
                  <a:pt x="9297084" y="697065"/>
                </a:cubicBezTo>
                <a:cubicBezTo>
                  <a:pt x="9292758" y="697065"/>
                  <a:pt x="9274892" y="710138"/>
                  <a:pt x="9276465" y="712151"/>
                </a:cubicBezTo>
                <a:cubicBezTo>
                  <a:pt x="9277472" y="713441"/>
                  <a:pt x="9276981" y="713725"/>
                  <a:pt x="9275236" y="712869"/>
                </a:cubicBezTo>
                <a:cubicBezTo>
                  <a:pt x="9272017" y="711283"/>
                  <a:pt x="9248694" y="726700"/>
                  <a:pt x="9249775" y="729699"/>
                </a:cubicBezTo>
                <a:cubicBezTo>
                  <a:pt x="9250144" y="730727"/>
                  <a:pt x="9249407" y="731046"/>
                  <a:pt x="9248104" y="730410"/>
                </a:cubicBezTo>
                <a:cubicBezTo>
                  <a:pt x="9246802" y="729775"/>
                  <a:pt x="9244025" y="731226"/>
                  <a:pt x="9241887" y="733632"/>
                </a:cubicBezTo>
                <a:cubicBezTo>
                  <a:pt x="9239773" y="736041"/>
                  <a:pt x="9238053" y="737155"/>
                  <a:pt x="9238053" y="736109"/>
                </a:cubicBezTo>
                <a:cubicBezTo>
                  <a:pt x="9238028" y="735063"/>
                  <a:pt x="9234612" y="736848"/>
                  <a:pt x="9230410" y="740074"/>
                </a:cubicBezTo>
                <a:cubicBezTo>
                  <a:pt x="9209053" y="756521"/>
                  <a:pt x="9206129" y="759074"/>
                  <a:pt x="9207186" y="760433"/>
                </a:cubicBezTo>
                <a:cubicBezTo>
                  <a:pt x="9207825" y="761242"/>
                  <a:pt x="9206768" y="761903"/>
                  <a:pt x="9204876" y="761903"/>
                </a:cubicBezTo>
                <a:cubicBezTo>
                  <a:pt x="9202959" y="761903"/>
                  <a:pt x="9202123" y="760951"/>
                  <a:pt x="9203008" y="759786"/>
                </a:cubicBezTo>
                <a:cubicBezTo>
                  <a:pt x="9203868" y="758621"/>
                  <a:pt x="9200231" y="760701"/>
                  <a:pt x="9194898" y="764409"/>
                </a:cubicBezTo>
                <a:cubicBezTo>
                  <a:pt x="9189565" y="768116"/>
                  <a:pt x="9185510" y="771920"/>
                  <a:pt x="9185879" y="772862"/>
                </a:cubicBezTo>
                <a:cubicBezTo>
                  <a:pt x="9186248" y="773805"/>
                  <a:pt x="9185510" y="774055"/>
                  <a:pt x="9184208" y="773420"/>
                </a:cubicBezTo>
                <a:cubicBezTo>
                  <a:pt x="9182905" y="772784"/>
                  <a:pt x="9180300" y="774033"/>
                  <a:pt x="9178383" y="776194"/>
                </a:cubicBezTo>
                <a:cubicBezTo>
                  <a:pt x="9176491" y="778356"/>
                  <a:pt x="9174353" y="779660"/>
                  <a:pt x="9173640" y="779095"/>
                </a:cubicBezTo>
                <a:cubicBezTo>
                  <a:pt x="9172927" y="778528"/>
                  <a:pt x="9168971" y="781108"/>
                  <a:pt x="9164866" y="784829"/>
                </a:cubicBezTo>
                <a:cubicBezTo>
                  <a:pt x="9160762" y="788551"/>
                  <a:pt x="9156855" y="791151"/>
                  <a:pt x="9156166" y="790606"/>
                </a:cubicBezTo>
                <a:cubicBezTo>
                  <a:pt x="9155479" y="790062"/>
                  <a:pt x="9152407" y="792326"/>
                  <a:pt x="9149335" y="795636"/>
                </a:cubicBezTo>
                <a:cubicBezTo>
                  <a:pt x="9146238" y="798945"/>
                  <a:pt x="9142355" y="801653"/>
                  <a:pt x="9140684" y="801653"/>
                </a:cubicBezTo>
                <a:cubicBezTo>
                  <a:pt x="9139013" y="801653"/>
                  <a:pt x="9135253" y="804073"/>
                  <a:pt x="9132328" y="807029"/>
                </a:cubicBezTo>
                <a:cubicBezTo>
                  <a:pt x="9129404" y="809987"/>
                  <a:pt x="9126258" y="812405"/>
                  <a:pt x="9125324" y="812405"/>
                </a:cubicBezTo>
                <a:cubicBezTo>
                  <a:pt x="9124390" y="812405"/>
                  <a:pt x="9116207" y="817404"/>
                  <a:pt x="9107163" y="823512"/>
                </a:cubicBezTo>
                <a:lnTo>
                  <a:pt x="9090722" y="834618"/>
                </a:lnTo>
                <a:lnTo>
                  <a:pt x="9098930" y="836774"/>
                </a:lnTo>
                <a:cubicBezTo>
                  <a:pt x="9103452" y="837961"/>
                  <a:pt x="9111439" y="838909"/>
                  <a:pt x="9116674" y="838881"/>
                </a:cubicBezTo>
                <a:cubicBezTo>
                  <a:pt x="9134860" y="838790"/>
                  <a:pt x="9163097" y="840397"/>
                  <a:pt x="9167422" y="841767"/>
                </a:cubicBezTo>
                <a:cubicBezTo>
                  <a:pt x="9169806" y="842525"/>
                  <a:pt x="9175262" y="842737"/>
                  <a:pt x="9179538" y="842236"/>
                </a:cubicBezTo>
                <a:cubicBezTo>
                  <a:pt x="9183814" y="841736"/>
                  <a:pt x="9191261" y="842033"/>
                  <a:pt x="9196102" y="842895"/>
                </a:cubicBezTo>
                <a:cubicBezTo>
                  <a:pt x="9205711" y="844615"/>
                  <a:pt x="9262998" y="846785"/>
                  <a:pt x="9319865" y="847581"/>
                </a:cubicBezTo>
                <a:cubicBezTo>
                  <a:pt x="9339870" y="847861"/>
                  <a:pt x="9356901" y="848631"/>
                  <a:pt x="9357736" y="849290"/>
                </a:cubicBezTo>
                <a:cubicBezTo>
                  <a:pt x="9361030" y="851919"/>
                  <a:pt x="9466705" y="849677"/>
                  <a:pt x="9465427" y="847004"/>
                </a:cubicBezTo>
                <a:cubicBezTo>
                  <a:pt x="9464739" y="845605"/>
                  <a:pt x="9465230" y="844963"/>
                  <a:pt x="9466484" y="845583"/>
                </a:cubicBezTo>
                <a:cubicBezTo>
                  <a:pt x="9467737" y="846201"/>
                  <a:pt x="9471326" y="844910"/>
                  <a:pt x="9474446" y="842715"/>
                </a:cubicBezTo>
                <a:cubicBezTo>
                  <a:pt x="9477567" y="840520"/>
                  <a:pt x="9485358" y="835118"/>
                  <a:pt x="9491748" y="830714"/>
                </a:cubicBezTo>
                <a:cubicBezTo>
                  <a:pt x="9498162" y="826309"/>
                  <a:pt x="9503003" y="822147"/>
                  <a:pt x="9502512" y="821465"/>
                </a:cubicBezTo>
                <a:cubicBezTo>
                  <a:pt x="9502021" y="820782"/>
                  <a:pt x="9503864" y="818466"/>
                  <a:pt x="9506616" y="816315"/>
                </a:cubicBezTo>
                <a:cubicBezTo>
                  <a:pt x="9509344" y="814165"/>
                  <a:pt x="9510671" y="813725"/>
                  <a:pt x="9509540" y="815338"/>
                </a:cubicBezTo>
                <a:cubicBezTo>
                  <a:pt x="9508410" y="816951"/>
                  <a:pt x="9512760" y="813872"/>
                  <a:pt x="9519199" y="808495"/>
                </a:cubicBezTo>
                <a:cubicBezTo>
                  <a:pt x="9525638" y="803119"/>
                  <a:pt x="9532199" y="798680"/>
                  <a:pt x="9533772" y="798631"/>
                </a:cubicBezTo>
                <a:cubicBezTo>
                  <a:pt x="9535345" y="798582"/>
                  <a:pt x="9536328" y="797417"/>
                  <a:pt x="9535959" y="796042"/>
                </a:cubicBezTo>
                <a:cubicBezTo>
                  <a:pt x="9535591" y="794668"/>
                  <a:pt x="9536254" y="794017"/>
                  <a:pt x="9537434" y="794598"/>
                </a:cubicBezTo>
                <a:cubicBezTo>
                  <a:pt x="9539302" y="795520"/>
                  <a:pt x="9565106" y="775408"/>
                  <a:pt x="9566753" y="771748"/>
                </a:cubicBezTo>
                <a:cubicBezTo>
                  <a:pt x="9567072" y="770993"/>
                  <a:pt x="9568178" y="770196"/>
                  <a:pt x="9569210" y="769977"/>
                </a:cubicBezTo>
                <a:cubicBezTo>
                  <a:pt x="9572405" y="769285"/>
                  <a:pt x="9587494" y="758261"/>
                  <a:pt x="9611603" y="739010"/>
                </a:cubicBezTo>
                <a:cubicBezTo>
                  <a:pt x="9624432" y="728749"/>
                  <a:pt x="9638022" y="718814"/>
                  <a:pt x="9641782" y="716931"/>
                </a:cubicBezTo>
                <a:cubicBezTo>
                  <a:pt x="9645616" y="715003"/>
                  <a:pt x="9647877" y="712562"/>
                  <a:pt x="9646919" y="711338"/>
                </a:cubicBezTo>
                <a:cubicBezTo>
                  <a:pt x="9645985" y="710126"/>
                  <a:pt x="9646354" y="709711"/>
                  <a:pt x="9647754" y="710401"/>
                </a:cubicBezTo>
                <a:cubicBezTo>
                  <a:pt x="9650556" y="711780"/>
                  <a:pt x="9658985" y="705307"/>
                  <a:pt x="9657068" y="703258"/>
                </a:cubicBezTo>
                <a:cubicBezTo>
                  <a:pt x="9656380" y="702541"/>
                  <a:pt x="9656503" y="702335"/>
                  <a:pt x="9657314" y="702804"/>
                </a:cubicBezTo>
                <a:cubicBezTo>
                  <a:pt x="9658125" y="703274"/>
                  <a:pt x="9667488" y="696783"/>
                  <a:pt x="9678105" y="688383"/>
                </a:cubicBezTo>
                <a:cubicBezTo>
                  <a:pt x="9688722" y="679980"/>
                  <a:pt x="9699191" y="672565"/>
                  <a:pt x="9701354" y="671902"/>
                </a:cubicBezTo>
                <a:cubicBezTo>
                  <a:pt x="9703566" y="671226"/>
                  <a:pt x="9704524" y="669707"/>
                  <a:pt x="9703517" y="668428"/>
                </a:cubicBezTo>
                <a:cubicBezTo>
                  <a:pt x="9702533" y="667134"/>
                  <a:pt x="9702829" y="666683"/>
                  <a:pt x="9704254" y="667377"/>
                </a:cubicBezTo>
                <a:cubicBezTo>
                  <a:pt x="9707867" y="669162"/>
                  <a:pt x="9718778" y="659352"/>
                  <a:pt x="9715780" y="656982"/>
                </a:cubicBezTo>
                <a:cubicBezTo>
                  <a:pt x="9715006" y="656362"/>
                  <a:pt x="9710226" y="656053"/>
                  <a:pt x="9701753" y="656057"/>
                </a:cubicBezTo>
                <a:close/>
                <a:moveTo>
                  <a:pt x="7624023" y="650028"/>
                </a:moveTo>
                <a:cubicBezTo>
                  <a:pt x="7652585" y="649012"/>
                  <a:pt x="7674591" y="658005"/>
                  <a:pt x="7715491" y="671066"/>
                </a:cubicBezTo>
                <a:cubicBezTo>
                  <a:pt x="7816325" y="703268"/>
                  <a:pt x="7924753" y="734803"/>
                  <a:pt x="8033156" y="763440"/>
                </a:cubicBezTo>
                <a:cubicBezTo>
                  <a:pt x="8132565" y="789704"/>
                  <a:pt x="8132295" y="793843"/>
                  <a:pt x="8027406" y="847534"/>
                </a:cubicBezTo>
                <a:cubicBezTo>
                  <a:pt x="7989657" y="866849"/>
                  <a:pt x="7906346" y="909751"/>
                  <a:pt x="7842228" y="942870"/>
                </a:cubicBezTo>
                <a:cubicBezTo>
                  <a:pt x="7711608" y="1010341"/>
                  <a:pt x="7711239" y="1010490"/>
                  <a:pt x="7667568" y="1011972"/>
                </a:cubicBezTo>
                <a:cubicBezTo>
                  <a:pt x="7647441" y="1012654"/>
                  <a:pt x="7638250" y="1012060"/>
                  <a:pt x="7625790" y="1009262"/>
                </a:cubicBezTo>
                <a:cubicBezTo>
                  <a:pt x="7600083" y="1003493"/>
                  <a:pt x="7447739" y="951966"/>
                  <a:pt x="7344398" y="914095"/>
                </a:cubicBezTo>
                <a:cubicBezTo>
                  <a:pt x="7128181" y="834848"/>
                  <a:pt x="7129705" y="841272"/>
                  <a:pt x="7308763" y="766038"/>
                </a:cubicBezTo>
                <a:cubicBezTo>
                  <a:pt x="7510607" y="681223"/>
                  <a:pt x="7576420" y="651723"/>
                  <a:pt x="7624023" y="650028"/>
                </a:cubicBezTo>
                <a:close/>
                <a:moveTo>
                  <a:pt x="6468944" y="607168"/>
                </a:moveTo>
                <a:cubicBezTo>
                  <a:pt x="6498699" y="608937"/>
                  <a:pt x="6526974" y="620669"/>
                  <a:pt x="6572746" y="643493"/>
                </a:cubicBezTo>
                <a:cubicBezTo>
                  <a:pt x="6671196" y="692576"/>
                  <a:pt x="6766009" y="737087"/>
                  <a:pt x="6906975" y="800394"/>
                </a:cubicBezTo>
                <a:cubicBezTo>
                  <a:pt x="6941775" y="816024"/>
                  <a:pt x="6949983" y="822493"/>
                  <a:pt x="6949983" y="834305"/>
                </a:cubicBezTo>
                <a:cubicBezTo>
                  <a:pt x="6949983" y="850605"/>
                  <a:pt x="6947378" y="852167"/>
                  <a:pt x="6855366" y="890690"/>
                </a:cubicBezTo>
                <a:cubicBezTo>
                  <a:pt x="6764633" y="928688"/>
                  <a:pt x="6698991" y="956668"/>
                  <a:pt x="6596093" y="1001188"/>
                </a:cubicBezTo>
                <a:cubicBezTo>
                  <a:pt x="6493072" y="1045773"/>
                  <a:pt x="6466702" y="1051655"/>
                  <a:pt x="6417280" y="1041071"/>
                </a:cubicBezTo>
                <a:lnTo>
                  <a:pt x="6417255" y="1041069"/>
                </a:lnTo>
                <a:cubicBezTo>
                  <a:pt x="6382407" y="1033601"/>
                  <a:pt x="5981529" y="823287"/>
                  <a:pt x="5965235" y="803913"/>
                </a:cubicBezTo>
                <a:cubicBezTo>
                  <a:pt x="5954151" y="790727"/>
                  <a:pt x="5956240" y="775320"/>
                  <a:pt x="5970543" y="764620"/>
                </a:cubicBezTo>
                <a:cubicBezTo>
                  <a:pt x="5978236" y="758883"/>
                  <a:pt x="6185089" y="687018"/>
                  <a:pt x="6356259" y="630625"/>
                </a:cubicBezTo>
                <a:cubicBezTo>
                  <a:pt x="6407954" y="613595"/>
                  <a:pt x="6439189" y="605400"/>
                  <a:pt x="6468944" y="607168"/>
                </a:cubicBezTo>
                <a:close/>
                <a:moveTo>
                  <a:pt x="8723069" y="605639"/>
                </a:moveTo>
                <a:lnTo>
                  <a:pt x="8651800" y="644603"/>
                </a:lnTo>
                <a:cubicBezTo>
                  <a:pt x="8612602" y="666034"/>
                  <a:pt x="8552637" y="698764"/>
                  <a:pt x="8518526" y="717336"/>
                </a:cubicBezTo>
                <a:cubicBezTo>
                  <a:pt x="8447551" y="755977"/>
                  <a:pt x="8450796" y="753630"/>
                  <a:pt x="8464459" y="756353"/>
                </a:cubicBezTo>
                <a:cubicBezTo>
                  <a:pt x="8534771" y="770385"/>
                  <a:pt x="8636415" y="786289"/>
                  <a:pt x="8795592" y="808169"/>
                </a:cubicBezTo>
                <a:cubicBezTo>
                  <a:pt x="8798959" y="808634"/>
                  <a:pt x="8804292" y="808896"/>
                  <a:pt x="8807438" y="808752"/>
                </a:cubicBezTo>
                <a:cubicBezTo>
                  <a:pt x="8810878" y="808593"/>
                  <a:pt x="8864896" y="776487"/>
                  <a:pt x="8944373" y="727359"/>
                </a:cubicBezTo>
                <a:lnTo>
                  <a:pt x="8944373" y="727361"/>
                </a:lnTo>
                <a:cubicBezTo>
                  <a:pt x="9093351" y="635268"/>
                  <a:pt x="9081432" y="644253"/>
                  <a:pt x="9056684" y="642596"/>
                </a:cubicBezTo>
                <a:cubicBezTo>
                  <a:pt x="8998514" y="638701"/>
                  <a:pt x="8870597" y="625046"/>
                  <a:pt x="8777136" y="612753"/>
                </a:cubicBezTo>
                <a:close/>
                <a:moveTo>
                  <a:pt x="9843320" y="602959"/>
                </a:moveTo>
                <a:cubicBezTo>
                  <a:pt x="9877549" y="606650"/>
                  <a:pt x="9849367" y="629340"/>
                  <a:pt x="9738463" y="716084"/>
                </a:cubicBezTo>
                <a:cubicBezTo>
                  <a:pt x="9478722" y="919244"/>
                  <a:pt x="9505019" y="906310"/>
                  <a:pt x="9358449" y="903121"/>
                </a:cubicBezTo>
                <a:lnTo>
                  <a:pt x="9358474" y="903121"/>
                </a:lnTo>
                <a:cubicBezTo>
                  <a:pt x="9191875" y="899497"/>
                  <a:pt x="8987012" y="885869"/>
                  <a:pt x="8965386" y="876976"/>
                </a:cubicBezTo>
                <a:cubicBezTo>
                  <a:pt x="8942997" y="867772"/>
                  <a:pt x="8948945" y="856476"/>
                  <a:pt x="8990551" y="829181"/>
                </a:cubicBezTo>
                <a:cubicBezTo>
                  <a:pt x="9008393" y="817465"/>
                  <a:pt x="9082169" y="769033"/>
                  <a:pt x="9154471" y="721553"/>
                </a:cubicBezTo>
                <a:cubicBezTo>
                  <a:pt x="9334783" y="603156"/>
                  <a:pt x="9299590" y="613916"/>
                  <a:pt x="9513276" y="611873"/>
                </a:cubicBezTo>
                <a:cubicBezTo>
                  <a:pt x="9597767" y="611066"/>
                  <a:pt x="9684568" y="609477"/>
                  <a:pt x="9706195" y="608343"/>
                </a:cubicBezTo>
                <a:cubicBezTo>
                  <a:pt x="9727822" y="607209"/>
                  <a:pt x="9765103" y="605225"/>
                  <a:pt x="9789040" y="603932"/>
                </a:cubicBezTo>
                <a:cubicBezTo>
                  <a:pt x="9813566" y="602609"/>
                  <a:pt x="9831911" y="601728"/>
                  <a:pt x="9843320" y="602959"/>
                </a:cubicBezTo>
                <a:close/>
                <a:moveTo>
                  <a:pt x="909736" y="599798"/>
                </a:moveTo>
                <a:cubicBezTo>
                  <a:pt x="892483" y="604763"/>
                  <a:pt x="671401" y="723195"/>
                  <a:pt x="540805" y="797405"/>
                </a:cubicBezTo>
                <a:cubicBezTo>
                  <a:pt x="383324" y="886923"/>
                  <a:pt x="125476" y="1045059"/>
                  <a:pt x="125476" y="1052117"/>
                </a:cubicBezTo>
                <a:cubicBezTo>
                  <a:pt x="125476" y="1052901"/>
                  <a:pt x="177179" y="1091630"/>
                  <a:pt x="240368" y="1138180"/>
                </a:cubicBezTo>
                <a:cubicBezTo>
                  <a:pt x="397173" y="1253695"/>
                  <a:pt x="507259" y="1335396"/>
                  <a:pt x="556780" y="1373029"/>
                </a:cubicBezTo>
                <a:cubicBezTo>
                  <a:pt x="578013" y="1389164"/>
                  <a:pt x="572370" y="1390004"/>
                  <a:pt x="610507" y="1365022"/>
                </a:cubicBezTo>
                <a:lnTo>
                  <a:pt x="610502" y="1365028"/>
                </a:lnTo>
                <a:cubicBezTo>
                  <a:pt x="829127" y="1221827"/>
                  <a:pt x="1089605" y="1066955"/>
                  <a:pt x="1298253" y="956089"/>
                </a:cubicBezTo>
                <a:cubicBezTo>
                  <a:pt x="1351115" y="927996"/>
                  <a:pt x="1349001" y="930753"/>
                  <a:pt x="1329071" y="915954"/>
                </a:cubicBezTo>
                <a:cubicBezTo>
                  <a:pt x="1314571" y="905201"/>
                  <a:pt x="1294173" y="889581"/>
                  <a:pt x="1212950" y="827042"/>
                </a:cubicBezTo>
                <a:cubicBezTo>
                  <a:pt x="996488" y="660343"/>
                  <a:pt x="914036" y="598566"/>
                  <a:pt x="909736" y="599798"/>
                </a:cubicBezTo>
                <a:close/>
                <a:moveTo>
                  <a:pt x="10400114" y="581759"/>
                </a:moveTo>
                <a:cubicBezTo>
                  <a:pt x="10399623" y="581368"/>
                  <a:pt x="10366962" y="586193"/>
                  <a:pt x="10327566" y="592478"/>
                </a:cubicBezTo>
                <a:cubicBezTo>
                  <a:pt x="10244698" y="605694"/>
                  <a:pt x="10145265" y="619091"/>
                  <a:pt x="10066254" y="627683"/>
                </a:cubicBezTo>
                <a:lnTo>
                  <a:pt x="10010958" y="633695"/>
                </a:lnTo>
                <a:lnTo>
                  <a:pt x="9991248" y="649741"/>
                </a:lnTo>
                <a:cubicBezTo>
                  <a:pt x="9967140" y="669394"/>
                  <a:pt x="9776359" y="827097"/>
                  <a:pt x="9764169" y="837480"/>
                </a:cubicBezTo>
                <a:lnTo>
                  <a:pt x="9755371" y="844954"/>
                </a:lnTo>
                <a:lnTo>
                  <a:pt x="9772574" y="843794"/>
                </a:lnTo>
                <a:cubicBezTo>
                  <a:pt x="9782036" y="843159"/>
                  <a:pt x="9817425" y="840840"/>
                  <a:pt x="9851216" y="838645"/>
                </a:cubicBezTo>
                <a:cubicBezTo>
                  <a:pt x="9926295" y="833765"/>
                  <a:pt x="10020838" y="825408"/>
                  <a:pt x="10096334" y="816978"/>
                </a:cubicBezTo>
                <a:lnTo>
                  <a:pt x="10152957" y="810656"/>
                </a:lnTo>
                <a:lnTo>
                  <a:pt x="10223317" y="746042"/>
                </a:lnTo>
                <a:cubicBezTo>
                  <a:pt x="10360253" y="620321"/>
                  <a:pt x="10400974" y="582459"/>
                  <a:pt x="10400114" y="581759"/>
                </a:cubicBezTo>
                <a:close/>
                <a:moveTo>
                  <a:pt x="8741176" y="562361"/>
                </a:moveTo>
                <a:cubicBezTo>
                  <a:pt x="8758629" y="562773"/>
                  <a:pt x="8777972" y="565480"/>
                  <a:pt x="8804317" y="568921"/>
                </a:cubicBezTo>
                <a:cubicBezTo>
                  <a:pt x="8903553" y="581882"/>
                  <a:pt x="9030069" y="594296"/>
                  <a:pt x="9134196" y="601291"/>
                </a:cubicBezTo>
                <a:cubicBezTo>
                  <a:pt x="9196790" y="605496"/>
                  <a:pt x="9206104" y="607915"/>
                  <a:pt x="9206104" y="619994"/>
                </a:cubicBezTo>
                <a:cubicBezTo>
                  <a:pt x="9206104" y="630090"/>
                  <a:pt x="9215173" y="623936"/>
                  <a:pt x="8961970" y="785583"/>
                </a:cubicBezTo>
                <a:cubicBezTo>
                  <a:pt x="8841794" y="862239"/>
                  <a:pt x="8825329" y="866794"/>
                  <a:pt x="8721865" y="852306"/>
                </a:cubicBezTo>
                <a:lnTo>
                  <a:pt x="8721963" y="852302"/>
                </a:lnTo>
                <a:cubicBezTo>
                  <a:pt x="8532215" y="825762"/>
                  <a:pt x="8343744" y="790527"/>
                  <a:pt x="8328138" y="778680"/>
                </a:cubicBezTo>
                <a:cubicBezTo>
                  <a:pt x="8307126" y="762730"/>
                  <a:pt x="8306807" y="762951"/>
                  <a:pt x="8497096" y="662826"/>
                </a:cubicBezTo>
                <a:cubicBezTo>
                  <a:pt x="8653471" y="580552"/>
                  <a:pt x="8688819" y="561126"/>
                  <a:pt x="8741176" y="562361"/>
                </a:cubicBezTo>
                <a:close/>
                <a:moveTo>
                  <a:pt x="11588536" y="557717"/>
                </a:moveTo>
                <a:cubicBezTo>
                  <a:pt x="11601638" y="556095"/>
                  <a:pt x="11607223" y="559115"/>
                  <a:pt x="11607223" y="566538"/>
                </a:cubicBezTo>
                <a:cubicBezTo>
                  <a:pt x="11607223" y="568870"/>
                  <a:pt x="11513369" y="698844"/>
                  <a:pt x="11341044" y="935243"/>
                </a:cubicBezTo>
                <a:cubicBezTo>
                  <a:pt x="11276999" y="1023074"/>
                  <a:pt x="11250334" y="1040021"/>
                  <a:pt x="11118167" y="1076902"/>
                </a:cubicBezTo>
                <a:cubicBezTo>
                  <a:pt x="10980592" y="1115295"/>
                  <a:pt x="10836529" y="1150279"/>
                  <a:pt x="10701461" y="1178098"/>
                </a:cubicBezTo>
                <a:cubicBezTo>
                  <a:pt x="10652605" y="1188162"/>
                  <a:pt x="10642972" y="1189410"/>
                  <a:pt x="10629774" y="1187384"/>
                </a:cubicBezTo>
                <a:lnTo>
                  <a:pt x="10629750" y="1187369"/>
                </a:lnTo>
                <a:cubicBezTo>
                  <a:pt x="10616872" y="1185388"/>
                  <a:pt x="10611293" y="1172924"/>
                  <a:pt x="10617782" y="1160580"/>
                </a:cubicBezTo>
                <a:cubicBezTo>
                  <a:pt x="10620582" y="1155223"/>
                  <a:pt x="10741127" y="1015504"/>
                  <a:pt x="10905268" y="827357"/>
                </a:cubicBezTo>
                <a:cubicBezTo>
                  <a:pt x="10958474" y="766345"/>
                  <a:pt x="10987916" y="749704"/>
                  <a:pt x="11099735" y="717365"/>
                </a:cubicBezTo>
                <a:cubicBezTo>
                  <a:pt x="11234852" y="678287"/>
                  <a:pt x="11383437" y="629136"/>
                  <a:pt x="11524747" y="576753"/>
                </a:cubicBezTo>
                <a:cubicBezTo>
                  <a:pt x="11554815" y="565605"/>
                  <a:pt x="11575434" y="559339"/>
                  <a:pt x="11588536" y="557717"/>
                </a:cubicBezTo>
                <a:close/>
                <a:moveTo>
                  <a:pt x="5214620" y="530490"/>
                </a:moveTo>
                <a:cubicBezTo>
                  <a:pt x="5211057" y="528051"/>
                  <a:pt x="5202946" y="529976"/>
                  <a:pt x="5147037" y="546548"/>
                </a:cubicBezTo>
                <a:cubicBezTo>
                  <a:pt x="5001279" y="589757"/>
                  <a:pt x="4782014" y="659021"/>
                  <a:pt x="4780638" y="662294"/>
                </a:cubicBezTo>
                <a:cubicBezTo>
                  <a:pt x="4779433" y="665158"/>
                  <a:pt x="4981103" y="801424"/>
                  <a:pt x="5101842" y="879353"/>
                </a:cubicBezTo>
                <a:cubicBezTo>
                  <a:pt x="5132144" y="898910"/>
                  <a:pt x="5132562" y="899096"/>
                  <a:pt x="5139934" y="896551"/>
                </a:cubicBezTo>
                <a:cubicBezTo>
                  <a:pt x="5144039" y="895135"/>
                  <a:pt x="5173948" y="884119"/>
                  <a:pt x="5206387" y="872069"/>
                </a:cubicBezTo>
                <a:lnTo>
                  <a:pt x="5206411" y="872059"/>
                </a:lnTo>
                <a:cubicBezTo>
                  <a:pt x="5283087" y="843569"/>
                  <a:pt x="5397758" y="802431"/>
                  <a:pt x="5484117" y="772424"/>
                </a:cubicBezTo>
                <a:cubicBezTo>
                  <a:pt x="5521964" y="759272"/>
                  <a:pt x="5553199" y="748296"/>
                  <a:pt x="5553543" y="748034"/>
                </a:cubicBezTo>
                <a:cubicBezTo>
                  <a:pt x="5553887" y="747770"/>
                  <a:pt x="5534546" y="735356"/>
                  <a:pt x="5510536" y="720448"/>
                </a:cubicBezTo>
                <a:cubicBezTo>
                  <a:pt x="5430296" y="670600"/>
                  <a:pt x="5254875" y="557983"/>
                  <a:pt x="5214620" y="530490"/>
                </a:cubicBezTo>
                <a:close/>
                <a:moveTo>
                  <a:pt x="10514815" y="513687"/>
                </a:moveTo>
                <a:cubicBezTo>
                  <a:pt x="10561606" y="509540"/>
                  <a:pt x="10538469" y="531391"/>
                  <a:pt x="10445923" y="619228"/>
                </a:cubicBezTo>
                <a:cubicBezTo>
                  <a:pt x="10198077" y="854468"/>
                  <a:pt x="10209727" y="845124"/>
                  <a:pt x="10141898" y="863051"/>
                </a:cubicBezTo>
                <a:cubicBezTo>
                  <a:pt x="10087428" y="877446"/>
                  <a:pt x="9758513" y="901578"/>
                  <a:pt x="9657593" y="900614"/>
                </a:cubicBezTo>
                <a:lnTo>
                  <a:pt x="9629790" y="898564"/>
                </a:lnTo>
                <a:lnTo>
                  <a:pt x="9619124" y="888266"/>
                </a:lnTo>
                <a:cubicBezTo>
                  <a:pt x="9617944" y="883777"/>
                  <a:pt x="9619234" y="878587"/>
                  <a:pt x="9623277" y="873762"/>
                </a:cubicBezTo>
                <a:cubicBezTo>
                  <a:pt x="9630846" y="864747"/>
                  <a:pt x="9934282" y="622667"/>
                  <a:pt x="9947258" y="615297"/>
                </a:cubicBezTo>
                <a:cubicBezTo>
                  <a:pt x="9982524" y="595288"/>
                  <a:pt x="10014571" y="586656"/>
                  <a:pt x="10083333" y="578649"/>
                </a:cubicBezTo>
                <a:cubicBezTo>
                  <a:pt x="10203238" y="564688"/>
                  <a:pt x="10331475" y="545659"/>
                  <a:pt x="10444695" y="525018"/>
                </a:cubicBezTo>
                <a:cubicBezTo>
                  <a:pt x="10475851" y="519340"/>
                  <a:pt x="10499218" y="515069"/>
                  <a:pt x="10514815" y="513687"/>
                </a:cubicBezTo>
                <a:close/>
                <a:moveTo>
                  <a:pt x="8126630" y="488503"/>
                </a:moveTo>
                <a:cubicBezTo>
                  <a:pt x="8120375" y="488997"/>
                  <a:pt x="8114944" y="490644"/>
                  <a:pt x="8114944" y="493080"/>
                </a:cubicBezTo>
                <a:cubicBezTo>
                  <a:pt x="8114944" y="494114"/>
                  <a:pt x="8114011" y="494498"/>
                  <a:pt x="8112856" y="493933"/>
                </a:cubicBezTo>
                <a:cubicBezTo>
                  <a:pt x="8111725" y="493368"/>
                  <a:pt x="8106466" y="495295"/>
                  <a:pt x="8101182" y="498216"/>
                </a:cubicBezTo>
                <a:cubicBezTo>
                  <a:pt x="8095923" y="501137"/>
                  <a:pt x="8089951" y="503811"/>
                  <a:pt x="8087911" y="504161"/>
                </a:cubicBezTo>
                <a:cubicBezTo>
                  <a:pt x="8085895" y="504511"/>
                  <a:pt x="8083856" y="505615"/>
                  <a:pt x="8083414" y="506616"/>
                </a:cubicBezTo>
                <a:cubicBezTo>
                  <a:pt x="8082947" y="507617"/>
                  <a:pt x="8081767" y="508040"/>
                  <a:pt x="8080784" y="507555"/>
                </a:cubicBezTo>
                <a:cubicBezTo>
                  <a:pt x="8079801" y="507068"/>
                  <a:pt x="8074100" y="509258"/>
                  <a:pt x="8068103" y="512421"/>
                </a:cubicBezTo>
                <a:cubicBezTo>
                  <a:pt x="8062106" y="515584"/>
                  <a:pt x="8055815" y="518174"/>
                  <a:pt x="8054119" y="518180"/>
                </a:cubicBezTo>
                <a:cubicBezTo>
                  <a:pt x="8052448" y="518184"/>
                  <a:pt x="8051047" y="519120"/>
                  <a:pt x="8051047" y="520258"/>
                </a:cubicBezTo>
                <a:cubicBezTo>
                  <a:pt x="8051047" y="521396"/>
                  <a:pt x="8050089" y="521855"/>
                  <a:pt x="8048910" y="521279"/>
                </a:cubicBezTo>
                <a:cubicBezTo>
                  <a:pt x="8047755" y="520700"/>
                  <a:pt x="8043675" y="522354"/>
                  <a:pt x="8039865" y="524954"/>
                </a:cubicBezTo>
                <a:cubicBezTo>
                  <a:pt x="8036057" y="527552"/>
                  <a:pt x="8032321" y="529558"/>
                  <a:pt x="8031559" y="529411"/>
                </a:cubicBezTo>
                <a:cubicBezTo>
                  <a:pt x="8027676" y="528662"/>
                  <a:pt x="8019247" y="532426"/>
                  <a:pt x="8020672" y="534271"/>
                </a:cubicBezTo>
                <a:cubicBezTo>
                  <a:pt x="8021606" y="535468"/>
                  <a:pt x="8021188" y="535827"/>
                  <a:pt x="8019713" y="535100"/>
                </a:cubicBezTo>
                <a:cubicBezTo>
                  <a:pt x="8015634" y="533094"/>
                  <a:pt x="8008851" y="535970"/>
                  <a:pt x="8010350" y="539069"/>
                </a:cubicBezTo>
                <a:cubicBezTo>
                  <a:pt x="8011087" y="540599"/>
                  <a:pt x="8010645" y="541338"/>
                  <a:pt x="8009367" y="540711"/>
                </a:cubicBezTo>
                <a:cubicBezTo>
                  <a:pt x="8005902" y="539014"/>
                  <a:pt x="7974248" y="550978"/>
                  <a:pt x="7976042" y="553299"/>
                </a:cubicBezTo>
                <a:cubicBezTo>
                  <a:pt x="7976976" y="554511"/>
                  <a:pt x="7975944" y="554785"/>
                  <a:pt x="7973364" y="554001"/>
                </a:cubicBezTo>
                <a:cubicBezTo>
                  <a:pt x="7970537" y="553133"/>
                  <a:pt x="7969727" y="553451"/>
                  <a:pt x="7970906" y="554978"/>
                </a:cubicBezTo>
                <a:cubicBezTo>
                  <a:pt x="7972061" y="556456"/>
                  <a:pt x="7971349" y="556839"/>
                  <a:pt x="7968866" y="556079"/>
                </a:cubicBezTo>
                <a:cubicBezTo>
                  <a:pt x="7966753" y="555436"/>
                  <a:pt x="7965032" y="555936"/>
                  <a:pt x="7965032" y="557193"/>
                </a:cubicBezTo>
                <a:cubicBezTo>
                  <a:pt x="7965032" y="558446"/>
                  <a:pt x="7963927" y="558929"/>
                  <a:pt x="7962575" y="558264"/>
                </a:cubicBezTo>
                <a:cubicBezTo>
                  <a:pt x="7961223" y="557600"/>
                  <a:pt x="7960117" y="558134"/>
                  <a:pt x="7960117" y="559453"/>
                </a:cubicBezTo>
                <a:cubicBezTo>
                  <a:pt x="7960117" y="560771"/>
                  <a:pt x="7959429" y="561299"/>
                  <a:pt x="7958594" y="560628"/>
                </a:cubicBezTo>
                <a:cubicBezTo>
                  <a:pt x="7957758" y="559957"/>
                  <a:pt x="7955251" y="560953"/>
                  <a:pt x="7953064" y="562839"/>
                </a:cubicBezTo>
                <a:cubicBezTo>
                  <a:pt x="7950778" y="564806"/>
                  <a:pt x="7950115" y="564990"/>
                  <a:pt x="7951516" y="563267"/>
                </a:cubicBezTo>
                <a:cubicBezTo>
                  <a:pt x="7953457" y="560913"/>
                  <a:pt x="7952646" y="561005"/>
                  <a:pt x="7947829" y="563693"/>
                </a:cubicBezTo>
                <a:cubicBezTo>
                  <a:pt x="7944463" y="565578"/>
                  <a:pt x="7938933" y="568190"/>
                  <a:pt x="7935542" y="569496"/>
                </a:cubicBezTo>
                <a:cubicBezTo>
                  <a:pt x="7932175" y="570802"/>
                  <a:pt x="7928611" y="572768"/>
                  <a:pt x="7927653" y="573865"/>
                </a:cubicBezTo>
                <a:cubicBezTo>
                  <a:pt x="7926695" y="574962"/>
                  <a:pt x="7925318" y="575640"/>
                  <a:pt x="7924581" y="575370"/>
                </a:cubicBezTo>
                <a:cubicBezTo>
                  <a:pt x="7920256" y="573765"/>
                  <a:pt x="7907157" y="580969"/>
                  <a:pt x="7910131" y="583327"/>
                </a:cubicBezTo>
                <a:cubicBezTo>
                  <a:pt x="7910966" y="583992"/>
                  <a:pt x="7909344" y="584183"/>
                  <a:pt x="7906542" y="583755"/>
                </a:cubicBezTo>
                <a:cubicBezTo>
                  <a:pt x="7903741" y="583325"/>
                  <a:pt x="7900153" y="584222"/>
                  <a:pt x="7898580" y="585749"/>
                </a:cubicBezTo>
                <a:cubicBezTo>
                  <a:pt x="7896982" y="587274"/>
                  <a:pt x="7894771" y="588085"/>
                  <a:pt x="7893689" y="587550"/>
                </a:cubicBezTo>
                <a:cubicBezTo>
                  <a:pt x="7892608" y="587014"/>
                  <a:pt x="7890101" y="587861"/>
                  <a:pt x="7888110" y="589432"/>
                </a:cubicBezTo>
                <a:cubicBezTo>
                  <a:pt x="7886145" y="591004"/>
                  <a:pt x="7883834" y="591745"/>
                  <a:pt x="7882999" y="591080"/>
                </a:cubicBezTo>
                <a:cubicBezTo>
                  <a:pt x="7882163" y="590414"/>
                  <a:pt x="7881475" y="590793"/>
                  <a:pt x="7881475" y="591923"/>
                </a:cubicBezTo>
                <a:cubicBezTo>
                  <a:pt x="7881475" y="593051"/>
                  <a:pt x="7879165" y="594459"/>
                  <a:pt x="7876315" y="595049"/>
                </a:cubicBezTo>
                <a:cubicBezTo>
                  <a:pt x="7873488" y="595639"/>
                  <a:pt x="7871842" y="596984"/>
                  <a:pt x="7872653" y="598038"/>
                </a:cubicBezTo>
                <a:cubicBezTo>
                  <a:pt x="7873463" y="599092"/>
                  <a:pt x="7872185" y="599719"/>
                  <a:pt x="7869826" y="599432"/>
                </a:cubicBezTo>
                <a:cubicBezTo>
                  <a:pt x="7863707" y="598695"/>
                  <a:pt x="7854442" y="602380"/>
                  <a:pt x="7854442" y="605545"/>
                </a:cubicBezTo>
                <a:cubicBezTo>
                  <a:pt x="7854442" y="608315"/>
                  <a:pt x="7864002" y="612000"/>
                  <a:pt x="7873340" y="612831"/>
                </a:cubicBezTo>
                <a:cubicBezTo>
                  <a:pt x="7876315" y="613095"/>
                  <a:pt x="7880640" y="614561"/>
                  <a:pt x="7882950" y="616088"/>
                </a:cubicBezTo>
                <a:cubicBezTo>
                  <a:pt x="7885260" y="617617"/>
                  <a:pt x="7887251" y="618598"/>
                  <a:pt x="7887398" y="618268"/>
                </a:cubicBezTo>
                <a:cubicBezTo>
                  <a:pt x="7887521" y="617938"/>
                  <a:pt x="7891453" y="618944"/>
                  <a:pt x="7896097" y="620503"/>
                </a:cubicBezTo>
                <a:cubicBezTo>
                  <a:pt x="7900767" y="622061"/>
                  <a:pt x="7906026" y="622897"/>
                  <a:pt x="7907771" y="622360"/>
                </a:cubicBezTo>
                <a:cubicBezTo>
                  <a:pt x="7909541" y="621822"/>
                  <a:pt x="7910966" y="622356"/>
                  <a:pt x="7910966" y="623546"/>
                </a:cubicBezTo>
                <a:cubicBezTo>
                  <a:pt x="7910966" y="624737"/>
                  <a:pt x="7912145" y="625711"/>
                  <a:pt x="7913571" y="625711"/>
                </a:cubicBezTo>
                <a:cubicBezTo>
                  <a:pt x="7915021" y="625711"/>
                  <a:pt x="7915488" y="624612"/>
                  <a:pt x="7914628" y="623267"/>
                </a:cubicBezTo>
                <a:cubicBezTo>
                  <a:pt x="7913768" y="621924"/>
                  <a:pt x="7914726" y="622452"/>
                  <a:pt x="7916766" y="624440"/>
                </a:cubicBezTo>
                <a:cubicBezTo>
                  <a:pt x="7918928" y="626547"/>
                  <a:pt x="7921730" y="627441"/>
                  <a:pt x="7923475" y="626583"/>
                </a:cubicBezTo>
                <a:cubicBezTo>
                  <a:pt x="7925539" y="625572"/>
                  <a:pt x="7925834" y="625922"/>
                  <a:pt x="7924458" y="627695"/>
                </a:cubicBezTo>
                <a:cubicBezTo>
                  <a:pt x="7923008" y="629576"/>
                  <a:pt x="7923574" y="629943"/>
                  <a:pt x="7926547" y="629036"/>
                </a:cubicBezTo>
                <a:cubicBezTo>
                  <a:pt x="7928808" y="628350"/>
                  <a:pt x="7930626" y="628733"/>
                  <a:pt x="7930626" y="629890"/>
                </a:cubicBezTo>
                <a:cubicBezTo>
                  <a:pt x="7930626" y="631048"/>
                  <a:pt x="7932297" y="631488"/>
                  <a:pt x="7934313" y="630868"/>
                </a:cubicBezTo>
                <a:cubicBezTo>
                  <a:pt x="7936353" y="630250"/>
                  <a:pt x="7937999" y="630569"/>
                  <a:pt x="7937999" y="631575"/>
                </a:cubicBezTo>
                <a:cubicBezTo>
                  <a:pt x="7937999" y="632584"/>
                  <a:pt x="7939670" y="632901"/>
                  <a:pt x="7941686" y="632283"/>
                </a:cubicBezTo>
                <a:cubicBezTo>
                  <a:pt x="7943725" y="631663"/>
                  <a:pt x="7945372" y="632183"/>
                  <a:pt x="7945372" y="633437"/>
                </a:cubicBezTo>
                <a:cubicBezTo>
                  <a:pt x="7945372" y="634690"/>
                  <a:pt x="7946601" y="635112"/>
                  <a:pt x="7948125" y="634373"/>
                </a:cubicBezTo>
                <a:cubicBezTo>
                  <a:pt x="7949623" y="633634"/>
                  <a:pt x="7951663" y="634066"/>
                  <a:pt x="7952646" y="635333"/>
                </a:cubicBezTo>
                <a:cubicBezTo>
                  <a:pt x="7953630" y="636600"/>
                  <a:pt x="7956825" y="637779"/>
                  <a:pt x="7959724" y="637955"/>
                </a:cubicBezTo>
                <a:cubicBezTo>
                  <a:pt x="7962649" y="638129"/>
                  <a:pt x="7965032" y="639059"/>
                  <a:pt x="7965032" y="640021"/>
                </a:cubicBezTo>
                <a:cubicBezTo>
                  <a:pt x="7965032" y="640983"/>
                  <a:pt x="7966703" y="641262"/>
                  <a:pt x="7968719" y="640643"/>
                </a:cubicBezTo>
                <a:cubicBezTo>
                  <a:pt x="7970759" y="640025"/>
                  <a:pt x="7972405" y="640255"/>
                  <a:pt x="7972405" y="641157"/>
                </a:cubicBezTo>
                <a:cubicBezTo>
                  <a:pt x="7972405" y="642459"/>
                  <a:pt x="7987520" y="646795"/>
                  <a:pt x="7997595" y="648390"/>
                </a:cubicBezTo>
                <a:cubicBezTo>
                  <a:pt x="7998628" y="648550"/>
                  <a:pt x="8000004" y="648902"/>
                  <a:pt x="8000667" y="649170"/>
                </a:cubicBezTo>
                <a:cubicBezTo>
                  <a:pt x="8001355" y="649440"/>
                  <a:pt x="8002732" y="649845"/>
                  <a:pt x="8003739" y="650071"/>
                </a:cubicBezTo>
                <a:cubicBezTo>
                  <a:pt x="8004772" y="650300"/>
                  <a:pt x="8007253" y="651055"/>
                  <a:pt x="8009269" y="651751"/>
                </a:cubicBezTo>
                <a:cubicBezTo>
                  <a:pt x="8019025" y="655094"/>
                  <a:pt x="8033844" y="658650"/>
                  <a:pt x="8033844" y="657641"/>
                </a:cubicBezTo>
                <a:cubicBezTo>
                  <a:pt x="8033844" y="657019"/>
                  <a:pt x="8035515" y="657606"/>
                  <a:pt x="8037531" y="658945"/>
                </a:cubicBezTo>
                <a:cubicBezTo>
                  <a:pt x="8039571" y="660284"/>
                  <a:pt x="8041217" y="660724"/>
                  <a:pt x="8041217" y="659922"/>
                </a:cubicBezTo>
                <a:cubicBezTo>
                  <a:pt x="8041217" y="659121"/>
                  <a:pt x="8042618" y="659340"/>
                  <a:pt x="8044289" y="660409"/>
                </a:cubicBezTo>
                <a:cubicBezTo>
                  <a:pt x="8045985" y="661479"/>
                  <a:pt x="8049303" y="662102"/>
                  <a:pt x="8051686" y="661797"/>
                </a:cubicBezTo>
                <a:cubicBezTo>
                  <a:pt x="8054267" y="661467"/>
                  <a:pt x="8055323" y="662092"/>
                  <a:pt x="8054341" y="663359"/>
                </a:cubicBezTo>
                <a:cubicBezTo>
                  <a:pt x="8053309" y="664702"/>
                  <a:pt x="8054193" y="665019"/>
                  <a:pt x="8056798" y="664225"/>
                </a:cubicBezTo>
                <a:cubicBezTo>
                  <a:pt x="8059133" y="663514"/>
                  <a:pt x="8060878" y="663930"/>
                  <a:pt x="8060878" y="665197"/>
                </a:cubicBezTo>
                <a:cubicBezTo>
                  <a:pt x="8060878" y="666417"/>
                  <a:pt x="8061615" y="666837"/>
                  <a:pt x="8062500" y="666129"/>
                </a:cubicBezTo>
                <a:cubicBezTo>
                  <a:pt x="8063384" y="665422"/>
                  <a:pt x="8065817" y="665936"/>
                  <a:pt x="8067882" y="667271"/>
                </a:cubicBezTo>
                <a:cubicBezTo>
                  <a:pt x="8071028" y="669283"/>
                  <a:pt x="8071298" y="669197"/>
                  <a:pt x="8069528" y="666765"/>
                </a:cubicBezTo>
                <a:cubicBezTo>
                  <a:pt x="8068152" y="664843"/>
                  <a:pt x="8069209" y="665076"/>
                  <a:pt x="8072600" y="667445"/>
                </a:cubicBezTo>
                <a:cubicBezTo>
                  <a:pt x="8075451" y="669431"/>
                  <a:pt x="8078966" y="670479"/>
                  <a:pt x="8080391" y="669773"/>
                </a:cubicBezTo>
                <a:cubicBezTo>
                  <a:pt x="8081841" y="669068"/>
                  <a:pt x="8082996" y="669515"/>
                  <a:pt x="8082996" y="670769"/>
                </a:cubicBezTo>
                <a:cubicBezTo>
                  <a:pt x="8082996" y="672022"/>
                  <a:pt x="8084667" y="672542"/>
                  <a:pt x="8086682" y="671922"/>
                </a:cubicBezTo>
                <a:cubicBezTo>
                  <a:pt x="8088722" y="671304"/>
                  <a:pt x="8090368" y="671701"/>
                  <a:pt x="8090368" y="672806"/>
                </a:cubicBezTo>
                <a:cubicBezTo>
                  <a:pt x="8090368" y="673912"/>
                  <a:pt x="8091401" y="674309"/>
                  <a:pt x="8092678" y="673691"/>
                </a:cubicBezTo>
                <a:cubicBezTo>
                  <a:pt x="8093932" y="673071"/>
                  <a:pt x="8095702" y="673519"/>
                  <a:pt x="8096611" y="674686"/>
                </a:cubicBezTo>
                <a:cubicBezTo>
                  <a:pt x="8097496" y="675851"/>
                  <a:pt x="8099806" y="676334"/>
                  <a:pt x="8101698" y="675758"/>
                </a:cubicBezTo>
                <a:cubicBezTo>
                  <a:pt x="8103566" y="675179"/>
                  <a:pt x="8105114" y="675453"/>
                  <a:pt x="8105114" y="676364"/>
                </a:cubicBezTo>
                <a:cubicBezTo>
                  <a:pt x="8105114" y="679316"/>
                  <a:pt x="8124086" y="682166"/>
                  <a:pt x="8127429" y="679716"/>
                </a:cubicBezTo>
                <a:cubicBezTo>
                  <a:pt x="8129665" y="678064"/>
                  <a:pt x="8129985" y="678129"/>
                  <a:pt x="8128682" y="679974"/>
                </a:cubicBezTo>
                <a:cubicBezTo>
                  <a:pt x="8126937" y="682420"/>
                  <a:pt x="8129911" y="684011"/>
                  <a:pt x="8138733" y="685339"/>
                </a:cubicBezTo>
                <a:cubicBezTo>
                  <a:pt x="8141191" y="685710"/>
                  <a:pt x="8143771" y="686217"/>
                  <a:pt x="8144435" y="686463"/>
                </a:cubicBezTo>
                <a:cubicBezTo>
                  <a:pt x="8145123" y="686709"/>
                  <a:pt x="8146770" y="687081"/>
                  <a:pt x="8148121" y="687290"/>
                </a:cubicBezTo>
                <a:cubicBezTo>
                  <a:pt x="8149473" y="687499"/>
                  <a:pt x="8152545" y="688344"/>
                  <a:pt x="8154929" y="689169"/>
                </a:cubicBezTo>
                <a:cubicBezTo>
                  <a:pt x="8174073" y="695778"/>
                  <a:pt x="8193586" y="698345"/>
                  <a:pt x="8193586" y="694251"/>
                </a:cubicBezTo>
                <a:lnTo>
                  <a:pt x="8193611" y="694251"/>
                </a:lnTo>
                <a:cubicBezTo>
                  <a:pt x="8193611" y="693470"/>
                  <a:pt x="8195012" y="692830"/>
                  <a:pt x="8196757" y="692830"/>
                </a:cubicBezTo>
                <a:cubicBezTo>
                  <a:pt x="8201623" y="692830"/>
                  <a:pt x="8213370" y="686097"/>
                  <a:pt x="8211870" y="684168"/>
                </a:cubicBezTo>
                <a:cubicBezTo>
                  <a:pt x="8211158" y="683224"/>
                  <a:pt x="8212264" y="682973"/>
                  <a:pt x="8214353" y="683613"/>
                </a:cubicBezTo>
                <a:cubicBezTo>
                  <a:pt x="8216466" y="684254"/>
                  <a:pt x="8218187" y="683804"/>
                  <a:pt x="8218187" y="682614"/>
                </a:cubicBezTo>
                <a:cubicBezTo>
                  <a:pt x="8218187" y="681423"/>
                  <a:pt x="8219833" y="680449"/>
                  <a:pt x="8221873" y="680449"/>
                </a:cubicBezTo>
                <a:cubicBezTo>
                  <a:pt x="8223888" y="680449"/>
                  <a:pt x="8225559" y="679517"/>
                  <a:pt x="8225559" y="678379"/>
                </a:cubicBezTo>
                <a:cubicBezTo>
                  <a:pt x="8225559" y="677241"/>
                  <a:pt x="8226493" y="676770"/>
                  <a:pt x="8227624" y="677333"/>
                </a:cubicBezTo>
                <a:cubicBezTo>
                  <a:pt x="8228779" y="677898"/>
                  <a:pt x="8232342" y="676411"/>
                  <a:pt x="8235562" y="674027"/>
                </a:cubicBezTo>
                <a:cubicBezTo>
                  <a:pt x="8238781" y="671646"/>
                  <a:pt x="8241976" y="669924"/>
                  <a:pt x="8242688" y="670202"/>
                </a:cubicBezTo>
                <a:cubicBezTo>
                  <a:pt x="8243401" y="670479"/>
                  <a:pt x="8245933" y="669381"/>
                  <a:pt x="8248316" y="667758"/>
                </a:cubicBezTo>
                <a:cubicBezTo>
                  <a:pt x="8250700" y="666137"/>
                  <a:pt x="8253330" y="664810"/>
                  <a:pt x="8254190" y="664810"/>
                </a:cubicBezTo>
                <a:cubicBezTo>
                  <a:pt x="8255026" y="664810"/>
                  <a:pt x="8257311" y="663269"/>
                  <a:pt x="8259252" y="661389"/>
                </a:cubicBezTo>
                <a:cubicBezTo>
                  <a:pt x="8261194" y="659506"/>
                  <a:pt x="8262054" y="659105"/>
                  <a:pt x="8261145" y="660497"/>
                </a:cubicBezTo>
                <a:cubicBezTo>
                  <a:pt x="8260260" y="661887"/>
                  <a:pt x="8265151" y="660272"/>
                  <a:pt x="8272032" y="656908"/>
                </a:cubicBezTo>
                <a:cubicBezTo>
                  <a:pt x="8278913" y="653543"/>
                  <a:pt x="8284541" y="649985"/>
                  <a:pt x="8284541" y="649002"/>
                </a:cubicBezTo>
                <a:cubicBezTo>
                  <a:pt x="8284541" y="648019"/>
                  <a:pt x="8285352" y="647422"/>
                  <a:pt x="8286384" y="647675"/>
                </a:cubicBezTo>
                <a:cubicBezTo>
                  <a:pt x="8289727" y="648511"/>
                  <a:pt x="8316563" y="635208"/>
                  <a:pt x="8315138" y="633398"/>
                </a:cubicBezTo>
                <a:cubicBezTo>
                  <a:pt x="8314376" y="632420"/>
                  <a:pt x="8315236" y="632072"/>
                  <a:pt x="8317055" y="632623"/>
                </a:cubicBezTo>
                <a:cubicBezTo>
                  <a:pt x="8318849" y="633175"/>
                  <a:pt x="8322781" y="631810"/>
                  <a:pt x="8325779" y="629593"/>
                </a:cubicBezTo>
                <a:cubicBezTo>
                  <a:pt x="8328777" y="627374"/>
                  <a:pt x="8331259" y="626252"/>
                  <a:pt x="8331309" y="627101"/>
                </a:cubicBezTo>
                <a:cubicBezTo>
                  <a:pt x="8331333" y="627949"/>
                  <a:pt x="8332734" y="627235"/>
                  <a:pt x="8334381" y="625517"/>
                </a:cubicBezTo>
                <a:cubicBezTo>
                  <a:pt x="8336027" y="623797"/>
                  <a:pt x="8338460" y="622139"/>
                  <a:pt x="8339812" y="621830"/>
                </a:cubicBezTo>
                <a:cubicBezTo>
                  <a:pt x="8346202" y="620379"/>
                  <a:pt x="8353328" y="617101"/>
                  <a:pt x="8353328" y="615621"/>
                </a:cubicBezTo>
                <a:cubicBezTo>
                  <a:pt x="8353328" y="614720"/>
                  <a:pt x="8354778" y="613981"/>
                  <a:pt x="8356548" y="613981"/>
                </a:cubicBezTo>
                <a:cubicBezTo>
                  <a:pt x="8358317" y="613981"/>
                  <a:pt x="8361930" y="612597"/>
                  <a:pt x="8364535" y="610904"/>
                </a:cubicBezTo>
                <a:cubicBezTo>
                  <a:pt x="8367165" y="609211"/>
                  <a:pt x="8367755" y="608466"/>
                  <a:pt x="8365862" y="609250"/>
                </a:cubicBezTo>
                <a:cubicBezTo>
                  <a:pt x="8363650" y="610165"/>
                  <a:pt x="8363011" y="609897"/>
                  <a:pt x="8364093" y="608503"/>
                </a:cubicBezTo>
                <a:cubicBezTo>
                  <a:pt x="8365026" y="607309"/>
                  <a:pt x="8367165" y="606755"/>
                  <a:pt x="8368860" y="607271"/>
                </a:cubicBezTo>
                <a:cubicBezTo>
                  <a:pt x="8370556" y="607789"/>
                  <a:pt x="8374119" y="606601"/>
                  <a:pt x="8376774" y="604632"/>
                </a:cubicBezTo>
                <a:cubicBezTo>
                  <a:pt x="8379428" y="602666"/>
                  <a:pt x="8382696" y="600890"/>
                  <a:pt x="8384048" y="600691"/>
                </a:cubicBezTo>
                <a:cubicBezTo>
                  <a:pt x="8385400" y="600492"/>
                  <a:pt x="8388471" y="599002"/>
                  <a:pt x="8390855" y="597379"/>
                </a:cubicBezTo>
                <a:cubicBezTo>
                  <a:pt x="8393239" y="595759"/>
                  <a:pt x="8396262" y="594431"/>
                  <a:pt x="8397613" y="594431"/>
                </a:cubicBezTo>
                <a:cubicBezTo>
                  <a:pt x="8398941" y="594431"/>
                  <a:pt x="8400022" y="593552"/>
                  <a:pt x="8400022" y="592476"/>
                </a:cubicBezTo>
                <a:cubicBezTo>
                  <a:pt x="8400022" y="591401"/>
                  <a:pt x="8400858" y="590723"/>
                  <a:pt x="8401865" y="590969"/>
                </a:cubicBezTo>
                <a:cubicBezTo>
                  <a:pt x="8404544" y="591616"/>
                  <a:pt x="8419682" y="584123"/>
                  <a:pt x="8419682" y="582164"/>
                </a:cubicBezTo>
                <a:cubicBezTo>
                  <a:pt x="8419682" y="581257"/>
                  <a:pt x="8420788" y="581059"/>
                  <a:pt x="8422140" y="581724"/>
                </a:cubicBezTo>
                <a:cubicBezTo>
                  <a:pt x="8423492" y="582389"/>
                  <a:pt x="8424598" y="582000"/>
                  <a:pt x="8424598" y="580862"/>
                </a:cubicBezTo>
                <a:cubicBezTo>
                  <a:pt x="8424598" y="579724"/>
                  <a:pt x="8426269" y="578792"/>
                  <a:pt x="8428284" y="578792"/>
                </a:cubicBezTo>
                <a:cubicBezTo>
                  <a:pt x="8430324" y="578792"/>
                  <a:pt x="8431970" y="577859"/>
                  <a:pt x="8431970" y="576721"/>
                </a:cubicBezTo>
                <a:cubicBezTo>
                  <a:pt x="8431970" y="575583"/>
                  <a:pt x="8433101" y="575198"/>
                  <a:pt x="8434452" y="575867"/>
                </a:cubicBezTo>
                <a:cubicBezTo>
                  <a:pt x="8435829" y="576538"/>
                  <a:pt x="8437598" y="575714"/>
                  <a:pt x="8438409" y="574039"/>
                </a:cubicBezTo>
                <a:cubicBezTo>
                  <a:pt x="8439220" y="572364"/>
                  <a:pt x="8440867" y="571484"/>
                  <a:pt x="8442096" y="572084"/>
                </a:cubicBezTo>
                <a:cubicBezTo>
                  <a:pt x="8443300" y="572684"/>
                  <a:pt x="8444971" y="571805"/>
                  <a:pt x="8445782" y="570129"/>
                </a:cubicBezTo>
                <a:cubicBezTo>
                  <a:pt x="8446593" y="568454"/>
                  <a:pt x="8448067" y="567492"/>
                  <a:pt x="8449075" y="567988"/>
                </a:cubicBezTo>
                <a:cubicBezTo>
                  <a:pt x="8450083" y="568485"/>
                  <a:pt x="8452712" y="567820"/>
                  <a:pt x="8454924" y="566511"/>
                </a:cubicBezTo>
                <a:cubicBezTo>
                  <a:pt x="8460650" y="563097"/>
                  <a:pt x="8456644" y="559439"/>
                  <a:pt x="8446642" y="558958"/>
                </a:cubicBezTo>
                <a:cubicBezTo>
                  <a:pt x="8441948" y="558734"/>
                  <a:pt x="8436738" y="557723"/>
                  <a:pt x="8435067" y="556710"/>
                </a:cubicBezTo>
                <a:cubicBezTo>
                  <a:pt x="8433396" y="555698"/>
                  <a:pt x="8429783" y="555336"/>
                  <a:pt x="8427031" y="555905"/>
                </a:cubicBezTo>
                <a:cubicBezTo>
                  <a:pt x="8424303" y="556474"/>
                  <a:pt x="8420518" y="555700"/>
                  <a:pt x="8418601" y="554186"/>
                </a:cubicBezTo>
                <a:cubicBezTo>
                  <a:pt x="8416709" y="552671"/>
                  <a:pt x="8413514" y="551930"/>
                  <a:pt x="8411523" y="552538"/>
                </a:cubicBezTo>
                <a:cubicBezTo>
                  <a:pt x="8409533" y="553146"/>
                  <a:pt x="8407174" y="552689"/>
                  <a:pt x="8406264" y="551524"/>
                </a:cubicBezTo>
                <a:cubicBezTo>
                  <a:pt x="8405355" y="550357"/>
                  <a:pt x="8403463" y="549970"/>
                  <a:pt x="8402037" y="550664"/>
                </a:cubicBezTo>
                <a:cubicBezTo>
                  <a:pt x="8400636" y="551356"/>
                  <a:pt x="8398670" y="550877"/>
                  <a:pt x="8397687" y="549600"/>
                </a:cubicBezTo>
                <a:cubicBezTo>
                  <a:pt x="8396680" y="548322"/>
                  <a:pt x="8391839" y="547109"/>
                  <a:pt x="8386899" y="546906"/>
                </a:cubicBezTo>
                <a:cubicBezTo>
                  <a:pt x="8381984" y="546701"/>
                  <a:pt x="8377929" y="545933"/>
                  <a:pt x="8377929" y="545198"/>
                </a:cubicBezTo>
                <a:cubicBezTo>
                  <a:pt x="8377929" y="544462"/>
                  <a:pt x="8375053" y="544273"/>
                  <a:pt x="8371564" y="544775"/>
                </a:cubicBezTo>
                <a:cubicBezTo>
                  <a:pt x="8367239" y="545401"/>
                  <a:pt x="8365788" y="544984"/>
                  <a:pt x="8366968" y="543460"/>
                </a:cubicBezTo>
                <a:cubicBezTo>
                  <a:pt x="8368172" y="541905"/>
                  <a:pt x="8367017" y="541653"/>
                  <a:pt x="8363159" y="542625"/>
                </a:cubicBezTo>
                <a:cubicBezTo>
                  <a:pt x="8359055" y="543665"/>
                  <a:pt x="8358120" y="543391"/>
                  <a:pt x="8359571" y="541550"/>
                </a:cubicBezTo>
                <a:cubicBezTo>
                  <a:pt x="8360972" y="539749"/>
                  <a:pt x="8360037" y="539376"/>
                  <a:pt x="8356179" y="540179"/>
                </a:cubicBezTo>
                <a:cubicBezTo>
                  <a:pt x="8353279" y="540785"/>
                  <a:pt x="8350871" y="540390"/>
                  <a:pt x="8350871" y="539299"/>
                </a:cubicBezTo>
                <a:cubicBezTo>
                  <a:pt x="8350871" y="538210"/>
                  <a:pt x="8349249" y="537816"/>
                  <a:pt x="8347283" y="538420"/>
                </a:cubicBezTo>
                <a:cubicBezTo>
                  <a:pt x="8345292" y="539026"/>
                  <a:pt x="8342982" y="538629"/>
                  <a:pt x="8342122" y="537536"/>
                </a:cubicBezTo>
                <a:cubicBezTo>
                  <a:pt x="8341286" y="536445"/>
                  <a:pt x="8338190" y="535796"/>
                  <a:pt x="8335290" y="536095"/>
                </a:cubicBezTo>
                <a:cubicBezTo>
                  <a:pt x="8332365" y="536394"/>
                  <a:pt x="8328335" y="535812"/>
                  <a:pt x="8326295" y="534799"/>
                </a:cubicBezTo>
                <a:cubicBezTo>
                  <a:pt x="8322584" y="532944"/>
                  <a:pt x="8321159" y="532563"/>
                  <a:pt x="8313467" y="531349"/>
                </a:cubicBezTo>
                <a:cubicBezTo>
                  <a:pt x="8311157" y="530983"/>
                  <a:pt x="8308551" y="530131"/>
                  <a:pt x="8307716" y="529458"/>
                </a:cubicBezTo>
                <a:cubicBezTo>
                  <a:pt x="8306856" y="528784"/>
                  <a:pt x="8304718" y="528670"/>
                  <a:pt x="8302973" y="529208"/>
                </a:cubicBezTo>
                <a:cubicBezTo>
                  <a:pt x="8301203" y="529746"/>
                  <a:pt x="8299066" y="529282"/>
                  <a:pt x="8298205" y="528182"/>
                </a:cubicBezTo>
                <a:cubicBezTo>
                  <a:pt x="8297369" y="527079"/>
                  <a:pt x="8295035" y="526674"/>
                  <a:pt x="8293044" y="527280"/>
                </a:cubicBezTo>
                <a:cubicBezTo>
                  <a:pt x="8291078" y="527884"/>
                  <a:pt x="8289431" y="527304"/>
                  <a:pt x="8289431" y="525988"/>
                </a:cubicBezTo>
                <a:cubicBezTo>
                  <a:pt x="8289431" y="524559"/>
                  <a:pt x="8287465" y="524008"/>
                  <a:pt x="8284516" y="524620"/>
                </a:cubicBezTo>
                <a:cubicBezTo>
                  <a:pt x="8281813" y="525181"/>
                  <a:pt x="8279601" y="524741"/>
                  <a:pt x="8279601" y="523642"/>
                </a:cubicBezTo>
                <a:cubicBezTo>
                  <a:pt x="8279601" y="522542"/>
                  <a:pt x="8277390" y="522102"/>
                  <a:pt x="8274686" y="522665"/>
                </a:cubicBezTo>
                <a:cubicBezTo>
                  <a:pt x="8271983" y="523228"/>
                  <a:pt x="8270385" y="522889"/>
                  <a:pt x="8271147" y="521916"/>
                </a:cubicBezTo>
                <a:cubicBezTo>
                  <a:pt x="8272376" y="520336"/>
                  <a:pt x="8266847" y="519359"/>
                  <a:pt x="8258097" y="519617"/>
                </a:cubicBezTo>
                <a:cubicBezTo>
                  <a:pt x="8256427" y="519668"/>
                  <a:pt x="8255026" y="518852"/>
                  <a:pt x="8255026" y="517809"/>
                </a:cubicBezTo>
                <a:cubicBezTo>
                  <a:pt x="8255026" y="516763"/>
                  <a:pt x="8253674" y="516266"/>
                  <a:pt x="8252027" y="516704"/>
                </a:cubicBezTo>
                <a:cubicBezTo>
                  <a:pt x="8250381" y="517144"/>
                  <a:pt x="8246375" y="516407"/>
                  <a:pt x="8243131" y="515068"/>
                </a:cubicBezTo>
                <a:cubicBezTo>
                  <a:pt x="8239887" y="513729"/>
                  <a:pt x="8235807" y="513062"/>
                  <a:pt x="8234087" y="513588"/>
                </a:cubicBezTo>
                <a:cubicBezTo>
                  <a:pt x="8232367" y="514114"/>
                  <a:pt x="8230254" y="513643"/>
                  <a:pt x="8229393" y="512542"/>
                </a:cubicBezTo>
                <a:cubicBezTo>
                  <a:pt x="8228557" y="511439"/>
                  <a:pt x="8226223" y="511035"/>
                  <a:pt x="8224232" y="511641"/>
                </a:cubicBezTo>
                <a:cubicBezTo>
                  <a:pt x="8222242" y="512253"/>
                  <a:pt x="8220620" y="511639"/>
                  <a:pt x="8220620" y="510251"/>
                </a:cubicBezTo>
                <a:cubicBezTo>
                  <a:pt x="8220620" y="508882"/>
                  <a:pt x="8219907" y="508341"/>
                  <a:pt x="8219022" y="509048"/>
                </a:cubicBezTo>
                <a:cubicBezTo>
                  <a:pt x="8218113" y="509756"/>
                  <a:pt x="8215926" y="509363"/>
                  <a:pt x="8214132" y="508176"/>
                </a:cubicBezTo>
                <a:cubicBezTo>
                  <a:pt x="8212338" y="506992"/>
                  <a:pt x="8209143" y="506548"/>
                  <a:pt x="8207029" y="507195"/>
                </a:cubicBezTo>
                <a:cubicBezTo>
                  <a:pt x="8204498" y="507963"/>
                  <a:pt x="8203786" y="507588"/>
                  <a:pt x="8204941" y="506104"/>
                </a:cubicBezTo>
                <a:cubicBezTo>
                  <a:pt x="8206096" y="504599"/>
                  <a:pt x="8205334" y="504251"/>
                  <a:pt x="8202679" y="505062"/>
                </a:cubicBezTo>
                <a:cubicBezTo>
                  <a:pt x="8200468" y="505737"/>
                  <a:pt x="8198010" y="505432"/>
                  <a:pt x="8197199" y="504386"/>
                </a:cubicBezTo>
                <a:cubicBezTo>
                  <a:pt x="8196388" y="503340"/>
                  <a:pt x="8194766" y="502953"/>
                  <a:pt x="8193586" y="503526"/>
                </a:cubicBezTo>
                <a:cubicBezTo>
                  <a:pt x="8192431" y="504098"/>
                  <a:pt x="8190736" y="503614"/>
                  <a:pt x="8189826" y="502446"/>
                </a:cubicBezTo>
                <a:cubicBezTo>
                  <a:pt x="8188917" y="501281"/>
                  <a:pt x="8186705" y="500777"/>
                  <a:pt x="8184911" y="501328"/>
                </a:cubicBezTo>
                <a:cubicBezTo>
                  <a:pt x="8183092" y="501878"/>
                  <a:pt x="8181274" y="501461"/>
                  <a:pt x="8180807" y="500400"/>
                </a:cubicBezTo>
                <a:cubicBezTo>
                  <a:pt x="8180365" y="499338"/>
                  <a:pt x="8177268" y="498187"/>
                  <a:pt x="8173901" y="497841"/>
                </a:cubicBezTo>
                <a:cubicBezTo>
                  <a:pt x="8170535" y="497495"/>
                  <a:pt x="8164661" y="496206"/>
                  <a:pt x="8160827" y="494978"/>
                </a:cubicBezTo>
                <a:cubicBezTo>
                  <a:pt x="8156993" y="493751"/>
                  <a:pt x="8152840" y="493242"/>
                  <a:pt x="8151611" y="493852"/>
                </a:cubicBezTo>
                <a:cubicBezTo>
                  <a:pt x="8150383" y="494460"/>
                  <a:pt x="8149350" y="493880"/>
                  <a:pt x="8149350" y="492562"/>
                </a:cubicBezTo>
                <a:cubicBezTo>
                  <a:pt x="8149350" y="491245"/>
                  <a:pt x="8148637" y="490746"/>
                  <a:pt x="8147753" y="491454"/>
                </a:cubicBezTo>
                <a:cubicBezTo>
                  <a:pt x="8146843" y="492161"/>
                  <a:pt x="8144829" y="491886"/>
                  <a:pt x="8143255" y="490840"/>
                </a:cubicBezTo>
                <a:cubicBezTo>
                  <a:pt x="8139962" y="488666"/>
                  <a:pt x="8132885" y="488008"/>
                  <a:pt x="8126630" y="488503"/>
                </a:cubicBezTo>
                <a:close/>
                <a:moveTo>
                  <a:pt x="7043813" y="474751"/>
                </a:moveTo>
                <a:lnTo>
                  <a:pt x="6950818" y="505164"/>
                </a:lnTo>
                <a:cubicBezTo>
                  <a:pt x="6899652" y="521890"/>
                  <a:pt x="6827572" y="545624"/>
                  <a:pt x="6790610" y="557905"/>
                </a:cubicBezTo>
                <a:lnTo>
                  <a:pt x="6723444" y="580232"/>
                </a:lnTo>
                <a:lnTo>
                  <a:pt x="6730399" y="584138"/>
                </a:lnTo>
                <a:cubicBezTo>
                  <a:pt x="6743105" y="591249"/>
                  <a:pt x="6879868" y="654267"/>
                  <a:pt x="6943077" y="682139"/>
                </a:cubicBezTo>
                <a:cubicBezTo>
                  <a:pt x="7039119" y="724471"/>
                  <a:pt x="7054110" y="730844"/>
                  <a:pt x="7058214" y="731065"/>
                </a:cubicBezTo>
                <a:cubicBezTo>
                  <a:pt x="7060279" y="731179"/>
                  <a:pt x="7124986" y="706779"/>
                  <a:pt x="7201982" y="676847"/>
                </a:cubicBezTo>
                <a:cubicBezTo>
                  <a:pt x="7278953" y="646914"/>
                  <a:pt x="7348846" y="619961"/>
                  <a:pt x="7357300" y="616952"/>
                </a:cubicBezTo>
                <a:cubicBezTo>
                  <a:pt x="7377403" y="609797"/>
                  <a:pt x="7385587" y="614366"/>
                  <a:pt x="7272293" y="569550"/>
                </a:cubicBezTo>
                <a:cubicBezTo>
                  <a:pt x="7187998" y="536197"/>
                  <a:pt x="7132040" y="513042"/>
                  <a:pt x="7056469" y="480250"/>
                </a:cubicBezTo>
                <a:close/>
                <a:moveTo>
                  <a:pt x="5214106" y="454284"/>
                </a:moveTo>
                <a:cubicBezTo>
                  <a:pt x="5249756" y="457188"/>
                  <a:pt x="5282744" y="473190"/>
                  <a:pt x="5343200" y="512644"/>
                </a:cubicBezTo>
                <a:cubicBezTo>
                  <a:pt x="5422973" y="564708"/>
                  <a:pt x="5519678" y="625994"/>
                  <a:pt x="5592250" y="670465"/>
                </a:cubicBezTo>
                <a:cubicBezTo>
                  <a:pt x="5690627" y="730760"/>
                  <a:pt x="5693158" y="732399"/>
                  <a:pt x="5700432" y="739984"/>
                </a:cubicBezTo>
                <a:cubicBezTo>
                  <a:pt x="5727465" y="768180"/>
                  <a:pt x="5713776" y="778761"/>
                  <a:pt x="5594314" y="822014"/>
                </a:cubicBezTo>
                <a:cubicBezTo>
                  <a:pt x="5478243" y="864038"/>
                  <a:pt x="5377311" y="901655"/>
                  <a:pt x="5276429" y="940477"/>
                </a:cubicBezTo>
                <a:cubicBezTo>
                  <a:pt x="5167606" y="982366"/>
                  <a:pt x="5151681" y="986289"/>
                  <a:pt x="5109313" y="981646"/>
                </a:cubicBezTo>
                <a:lnTo>
                  <a:pt x="5109337" y="981640"/>
                </a:lnTo>
                <a:cubicBezTo>
                  <a:pt x="5088522" y="979357"/>
                  <a:pt x="5070115" y="974497"/>
                  <a:pt x="5055222" y="967354"/>
                </a:cubicBezTo>
                <a:cubicBezTo>
                  <a:pt x="5018285" y="949640"/>
                  <a:pt x="4632496" y="688850"/>
                  <a:pt x="4618365" y="672057"/>
                </a:cubicBezTo>
                <a:cubicBezTo>
                  <a:pt x="4601506" y="652007"/>
                  <a:pt x="4608363" y="628352"/>
                  <a:pt x="4634929" y="615015"/>
                </a:cubicBezTo>
                <a:cubicBezTo>
                  <a:pt x="4669580" y="597610"/>
                  <a:pt x="5136543" y="459942"/>
                  <a:pt x="5176454" y="455363"/>
                </a:cubicBezTo>
                <a:cubicBezTo>
                  <a:pt x="5190045" y="453804"/>
                  <a:pt x="5202223" y="453316"/>
                  <a:pt x="5214106" y="454284"/>
                </a:cubicBezTo>
                <a:close/>
                <a:moveTo>
                  <a:pt x="991556" y="451822"/>
                </a:moveTo>
                <a:cubicBezTo>
                  <a:pt x="1018801" y="453086"/>
                  <a:pt x="1043761" y="458581"/>
                  <a:pt x="1062410" y="468121"/>
                </a:cubicBezTo>
                <a:cubicBezTo>
                  <a:pt x="1075120" y="474623"/>
                  <a:pt x="1290740" y="639434"/>
                  <a:pt x="1535762" y="829926"/>
                </a:cubicBezTo>
                <a:cubicBezTo>
                  <a:pt x="1625500" y="899696"/>
                  <a:pt x="1612507" y="934958"/>
                  <a:pt x="1468552" y="1012324"/>
                </a:cubicBezTo>
                <a:cubicBezTo>
                  <a:pt x="1183179" y="1165710"/>
                  <a:pt x="909013" y="1330747"/>
                  <a:pt x="653303" y="1503116"/>
                </a:cubicBezTo>
                <a:cubicBezTo>
                  <a:pt x="574907" y="1555959"/>
                  <a:pt x="507618" y="1579868"/>
                  <a:pt x="447432" y="1576271"/>
                </a:cubicBezTo>
                <a:lnTo>
                  <a:pt x="447418" y="1576281"/>
                </a:lnTo>
                <a:cubicBezTo>
                  <a:pt x="419102" y="1574586"/>
                  <a:pt x="401845" y="1567131"/>
                  <a:pt x="370004" y="1542845"/>
                </a:cubicBezTo>
                <a:cubicBezTo>
                  <a:pt x="351024" y="1528369"/>
                  <a:pt x="209773" y="1424138"/>
                  <a:pt x="136535" y="1370564"/>
                </a:cubicBezTo>
                <a:cubicBezTo>
                  <a:pt x="110854" y="1351779"/>
                  <a:pt x="69660" y="1321555"/>
                  <a:pt x="44991" y="1303403"/>
                </a:cubicBezTo>
                <a:lnTo>
                  <a:pt x="140" y="1270384"/>
                </a:lnTo>
                <a:lnTo>
                  <a:pt x="140" y="1117291"/>
                </a:lnTo>
                <a:lnTo>
                  <a:pt x="140" y="964198"/>
                </a:lnTo>
                <a:lnTo>
                  <a:pt x="13042" y="955518"/>
                </a:lnTo>
                <a:cubicBezTo>
                  <a:pt x="232933" y="807586"/>
                  <a:pt x="815635" y="485194"/>
                  <a:pt x="906983" y="460913"/>
                </a:cubicBezTo>
                <a:cubicBezTo>
                  <a:pt x="934778" y="453527"/>
                  <a:pt x="964310" y="450559"/>
                  <a:pt x="991556" y="451822"/>
                </a:cubicBezTo>
                <a:close/>
                <a:moveTo>
                  <a:pt x="8145639" y="444329"/>
                </a:moveTo>
                <a:cubicBezTo>
                  <a:pt x="8161170" y="446076"/>
                  <a:pt x="8177637" y="450172"/>
                  <a:pt x="8199730" y="455602"/>
                </a:cubicBezTo>
                <a:cubicBezTo>
                  <a:pt x="8300638" y="480402"/>
                  <a:pt x="8415701" y="505133"/>
                  <a:pt x="8522261" y="524923"/>
                </a:cubicBezTo>
                <a:cubicBezTo>
                  <a:pt x="8626389" y="544261"/>
                  <a:pt x="8631058" y="538799"/>
                  <a:pt x="8417029" y="648277"/>
                </a:cubicBezTo>
                <a:cubicBezTo>
                  <a:pt x="8215410" y="751422"/>
                  <a:pt x="8204522" y="755082"/>
                  <a:pt x="8140749" y="741282"/>
                </a:cubicBezTo>
                <a:lnTo>
                  <a:pt x="8140773" y="741282"/>
                </a:lnTo>
                <a:cubicBezTo>
                  <a:pt x="8037727" y="718986"/>
                  <a:pt x="7744785" y="633886"/>
                  <a:pt x="7726993" y="621085"/>
                </a:cubicBezTo>
                <a:cubicBezTo>
                  <a:pt x="7700844" y="602243"/>
                  <a:pt x="7695044" y="605569"/>
                  <a:pt x="7904503" y="519351"/>
                </a:cubicBezTo>
                <a:cubicBezTo>
                  <a:pt x="8060878" y="454979"/>
                  <a:pt x="8099046" y="439088"/>
                  <a:pt x="8145639" y="444329"/>
                </a:cubicBezTo>
                <a:close/>
                <a:moveTo>
                  <a:pt x="7024914" y="425638"/>
                </a:moveTo>
                <a:cubicBezTo>
                  <a:pt x="7064210" y="425517"/>
                  <a:pt x="7073992" y="428224"/>
                  <a:pt x="7149021" y="460049"/>
                </a:cubicBezTo>
                <a:cubicBezTo>
                  <a:pt x="7234152" y="496159"/>
                  <a:pt x="7357448" y="545366"/>
                  <a:pt x="7426726" y="570886"/>
                </a:cubicBezTo>
                <a:cubicBezTo>
                  <a:pt x="7537809" y="611803"/>
                  <a:pt x="7537489" y="612782"/>
                  <a:pt x="7394459" y="669764"/>
                </a:cubicBezTo>
                <a:cubicBezTo>
                  <a:pt x="7342236" y="690564"/>
                  <a:pt x="7258334" y="724387"/>
                  <a:pt x="7208003" y="744926"/>
                </a:cubicBezTo>
                <a:cubicBezTo>
                  <a:pt x="7102254" y="788072"/>
                  <a:pt x="7076966" y="794160"/>
                  <a:pt x="7034744" y="786633"/>
                </a:cubicBezTo>
                <a:lnTo>
                  <a:pt x="7034744" y="786635"/>
                </a:lnTo>
                <a:cubicBezTo>
                  <a:pt x="7011226" y="782440"/>
                  <a:pt x="6962541" y="762429"/>
                  <a:pt x="6840449" y="706753"/>
                </a:cubicBezTo>
                <a:cubicBezTo>
                  <a:pt x="6652396" y="621003"/>
                  <a:pt x="6591571" y="589544"/>
                  <a:pt x="6587246" y="575816"/>
                </a:cubicBezTo>
                <a:cubicBezTo>
                  <a:pt x="6580856" y="555549"/>
                  <a:pt x="6576506" y="557197"/>
                  <a:pt x="6913095" y="452177"/>
                </a:cubicBezTo>
                <a:lnTo>
                  <a:pt x="6997881" y="425722"/>
                </a:lnTo>
                <a:close/>
                <a:moveTo>
                  <a:pt x="11108628" y="409684"/>
                </a:moveTo>
                <a:cubicBezTo>
                  <a:pt x="11102880" y="410879"/>
                  <a:pt x="11092694" y="413781"/>
                  <a:pt x="11076266" y="418766"/>
                </a:cubicBezTo>
                <a:cubicBezTo>
                  <a:pt x="11062060" y="423071"/>
                  <a:pt x="11044367" y="428369"/>
                  <a:pt x="11036945" y="430539"/>
                </a:cubicBezTo>
                <a:cubicBezTo>
                  <a:pt x="11029498" y="432709"/>
                  <a:pt x="11021215" y="435182"/>
                  <a:pt x="11018513" y="436038"/>
                </a:cubicBezTo>
                <a:cubicBezTo>
                  <a:pt x="10994256" y="443708"/>
                  <a:pt x="10986564" y="445833"/>
                  <a:pt x="10983050" y="445833"/>
                </a:cubicBezTo>
                <a:cubicBezTo>
                  <a:pt x="10980789" y="445833"/>
                  <a:pt x="10977889" y="446619"/>
                  <a:pt x="10976611" y="447580"/>
                </a:cubicBezTo>
                <a:cubicBezTo>
                  <a:pt x="10974104" y="449447"/>
                  <a:pt x="10848817" y="483171"/>
                  <a:pt x="10793645" y="496824"/>
                </a:cubicBezTo>
                <a:cubicBezTo>
                  <a:pt x="10775385" y="501340"/>
                  <a:pt x="10750514" y="507549"/>
                  <a:pt x="10738350" y="510622"/>
                </a:cubicBezTo>
                <a:cubicBezTo>
                  <a:pt x="10726185" y="513697"/>
                  <a:pt x="10714413" y="516211"/>
                  <a:pt x="10712176" y="516211"/>
                </a:cubicBezTo>
                <a:cubicBezTo>
                  <a:pt x="10706745" y="516211"/>
                  <a:pt x="10674404" y="547207"/>
                  <a:pt x="10590035" y="633306"/>
                </a:cubicBezTo>
                <a:cubicBezTo>
                  <a:pt x="10582539" y="640951"/>
                  <a:pt x="10533561" y="689730"/>
                  <a:pt x="10528965" y="694113"/>
                </a:cubicBezTo>
                <a:cubicBezTo>
                  <a:pt x="10478756" y="742099"/>
                  <a:pt x="10458260" y="765217"/>
                  <a:pt x="10467403" y="763567"/>
                </a:cubicBezTo>
                <a:cubicBezTo>
                  <a:pt x="10470450" y="763017"/>
                  <a:pt x="10484532" y="760429"/>
                  <a:pt x="10498737" y="757815"/>
                </a:cubicBezTo>
                <a:lnTo>
                  <a:pt x="10498737" y="757813"/>
                </a:lnTo>
                <a:cubicBezTo>
                  <a:pt x="10583203" y="742257"/>
                  <a:pt x="10749507" y="707113"/>
                  <a:pt x="10781357" y="698085"/>
                </a:cubicBezTo>
                <a:cubicBezTo>
                  <a:pt x="10784723" y="697127"/>
                  <a:pt x="10808070" y="691335"/>
                  <a:pt x="10833187" y="685214"/>
                </a:cubicBezTo>
                <a:lnTo>
                  <a:pt x="10878898" y="674084"/>
                </a:lnTo>
                <a:lnTo>
                  <a:pt x="10898313" y="652609"/>
                </a:lnTo>
                <a:cubicBezTo>
                  <a:pt x="10909003" y="640797"/>
                  <a:pt x="10919374" y="629249"/>
                  <a:pt x="10921364" y="626944"/>
                </a:cubicBezTo>
                <a:cubicBezTo>
                  <a:pt x="10923355" y="624639"/>
                  <a:pt x="10936135" y="610438"/>
                  <a:pt x="10949774" y="595385"/>
                </a:cubicBezTo>
                <a:cubicBezTo>
                  <a:pt x="10963413" y="580332"/>
                  <a:pt x="10981699" y="560098"/>
                  <a:pt x="10990398" y="550421"/>
                </a:cubicBezTo>
                <a:cubicBezTo>
                  <a:pt x="10999097" y="540744"/>
                  <a:pt x="11007060" y="532533"/>
                  <a:pt x="11008068" y="532176"/>
                </a:cubicBezTo>
                <a:cubicBezTo>
                  <a:pt x="11009075" y="531816"/>
                  <a:pt x="11009911" y="530733"/>
                  <a:pt x="11009911" y="529767"/>
                </a:cubicBezTo>
                <a:cubicBezTo>
                  <a:pt x="11009911" y="528799"/>
                  <a:pt x="11027335" y="508675"/>
                  <a:pt x="11048618" y="485043"/>
                </a:cubicBezTo>
                <a:cubicBezTo>
                  <a:pt x="11090913" y="438103"/>
                  <a:pt x="11111310" y="415068"/>
                  <a:pt x="11114358" y="410847"/>
                </a:cubicBezTo>
                <a:cubicBezTo>
                  <a:pt x="11115685" y="409002"/>
                  <a:pt x="11114376" y="408489"/>
                  <a:pt x="11108628" y="409684"/>
                </a:cubicBezTo>
                <a:close/>
                <a:moveTo>
                  <a:pt x="9184309" y="359234"/>
                </a:moveTo>
                <a:cubicBezTo>
                  <a:pt x="9174954" y="358973"/>
                  <a:pt x="9168786" y="358987"/>
                  <a:pt x="9168061" y="359338"/>
                </a:cubicBezTo>
                <a:cubicBezTo>
                  <a:pt x="9157986" y="364194"/>
                  <a:pt x="8920756" y="497227"/>
                  <a:pt x="8921371" y="497690"/>
                </a:cubicBezTo>
                <a:cubicBezTo>
                  <a:pt x="8923975" y="499704"/>
                  <a:pt x="9083939" y="513729"/>
                  <a:pt x="9155601" y="518227"/>
                </a:cubicBezTo>
                <a:cubicBezTo>
                  <a:pt x="9279340" y="525994"/>
                  <a:pt x="9266708" y="526739"/>
                  <a:pt x="9293225" y="510106"/>
                </a:cubicBezTo>
                <a:lnTo>
                  <a:pt x="9293201" y="510104"/>
                </a:lnTo>
                <a:cubicBezTo>
                  <a:pt x="9305366" y="502468"/>
                  <a:pt x="9360538" y="467513"/>
                  <a:pt x="9415809" y="432424"/>
                </a:cubicBezTo>
                <a:lnTo>
                  <a:pt x="9516274" y="368627"/>
                </a:lnTo>
                <a:lnTo>
                  <a:pt x="9471104" y="368233"/>
                </a:lnTo>
                <a:cubicBezTo>
                  <a:pt x="9403177" y="367640"/>
                  <a:pt x="9274916" y="363834"/>
                  <a:pt x="9219670" y="360774"/>
                </a:cubicBezTo>
                <a:cubicBezTo>
                  <a:pt x="9206202" y="360029"/>
                  <a:pt x="9193663" y="359494"/>
                  <a:pt x="9184309" y="359234"/>
                </a:cubicBezTo>
                <a:close/>
                <a:moveTo>
                  <a:pt x="5268750" y="345921"/>
                </a:moveTo>
                <a:lnTo>
                  <a:pt x="5268760" y="345923"/>
                </a:lnTo>
                <a:lnTo>
                  <a:pt x="5268539" y="345926"/>
                </a:lnTo>
                <a:close/>
                <a:moveTo>
                  <a:pt x="5881779" y="345500"/>
                </a:moveTo>
                <a:cubicBezTo>
                  <a:pt x="5878710" y="345894"/>
                  <a:pt x="5876075" y="346915"/>
                  <a:pt x="5876075" y="348278"/>
                </a:cubicBezTo>
                <a:cubicBezTo>
                  <a:pt x="5876075" y="349195"/>
                  <a:pt x="5874428" y="349438"/>
                  <a:pt x="5872388" y="348820"/>
                </a:cubicBezTo>
                <a:cubicBezTo>
                  <a:pt x="5870373" y="348200"/>
                  <a:pt x="5868702" y="348570"/>
                  <a:pt x="5868702" y="349641"/>
                </a:cubicBezTo>
                <a:cubicBezTo>
                  <a:pt x="5868702" y="350710"/>
                  <a:pt x="5867325" y="351465"/>
                  <a:pt x="5865630" y="351316"/>
                </a:cubicBezTo>
                <a:cubicBezTo>
                  <a:pt x="5860837" y="350892"/>
                  <a:pt x="5829381" y="358642"/>
                  <a:pt x="5829381" y="360245"/>
                </a:cubicBezTo>
                <a:cubicBezTo>
                  <a:pt x="5829381" y="361030"/>
                  <a:pt x="5827734" y="361167"/>
                  <a:pt x="5825694" y="360548"/>
                </a:cubicBezTo>
                <a:cubicBezTo>
                  <a:pt x="5823680" y="359930"/>
                  <a:pt x="5822008" y="360450"/>
                  <a:pt x="5822008" y="361703"/>
                </a:cubicBezTo>
                <a:cubicBezTo>
                  <a:pt x="5822008" y="362956"/>
                  <a:pt x="5820828" y="363402"/>
                  <a:pt x="5819379" y="362694"/>
                </a:cubicBezTo>
                <a:cubicBezTo>
                  <a:pt x="5817953" y="361985"/>
                  <a:pt x="5815102" y="363032"/>
                  <a:pt x="5813062" y="365023"/>
                </a:cubicBezTo>
                <a:cubicBezTo>
                  <a:pt x="5811023" y="367011"/>
                  <a:pt x="5810163" y="367390"/>
                  <a:pt x="5811170" y="365863"/>
                </a:cubicBezTo>
                <a:cubicBezTo>
                  <a:pt x="5812424" y="363957"/>
                  <a:pt x="5811908" y="363408"/>
                  <a:pt x="5809499" y="364110"/>
                </a:cubicBezTo>
                <a:cubicBezTo>
                  <a:pt x="5807607" y="364673"/>
                  <a:pt x="5796646" y="367531"/>
                  <a:pt x="5785144" y="370461"/>
                </a:cubicBezTo>
                <a:cubicBezTo>
                  <a:pt x="5773668" y="373392"/>
                  <a:pt x="5762609" y="376303"/>
                  <a:pt x="5760569" y="376932"/>
                </a:cubicBezTo>
                <a:cubicBezTo>
                  <a:pt x="5756047" y="378334"/>
                  <a:pt x="5756243" y="378291"/>
                  <a:pt x="5746438" y="380146"/>
                </a:cubicBezTo>
                <a:cubicBezTo>
                  <a:pt x="5742039" y="380977"/>
                  <a:pt x="5738450" y="382248"/>
                  <a:pt x="5738450" y="382967"/>
                </a:cubicBezTo>
                <a:cubicBezTo>
                  <a:pt x="5738450" y="383688"/>
                  <a:pt x="5735452" y="384418"/>
                  <a:pt x="5731766" y="384588"/>
                </a:cubicBezTo>
                <a:cubicBezTo>
                  <a:pt x="5728104" y="384758"/>
                  <a:pt x="5724713" y="385808"/>
                  <a:pt x="5724246" y="386922"/>
                </a:cubicBezTo>
                <a:cubicBezTo>
                  <a:pt x="5723779" y="388034"/>
                  <a:pt x="5721813" y="388462"/>
                  <a:pt x="5719871" y="387870"/>
                </a:cubicBezTo>
                <a:cubicBezTo>
                  <a:pt x="5717930" y="387278"/>
                  <a:pt x="5716333" y="387819"/>
                  <a:pt x="5716333" y="389072"/>
                </a:cubicBezTo>
                <a:cubicBezTo>
                  <a:pt x="5716333" y="390326"/>
                  <a:pt x="5715399" y="390898"/>
                  <a:pt x="5714293" y="390343"/>
                </a:cubicBezTo>
                <a:cubicBezTo>
                  <a:pt x="5711417" y="388940"/>
                  <a:pt x="5694214" y="393340"/>
                  <a:pt x="5694214" y="395475"/>
                </a:cubicBezTo>
                <a:cubicBezTo>
                  <a:pt x="5694214" y="396433"/>
                  <a:pt x="5693256" y="396742"/>
                  <a:pt x="5692076" y="396159"/>
                </a:cubicBezTo>
                <a:cubicBezTo>
                  <a:pt x="5689889" y="395090"/>
                  <a:pt x="5666985" y="400546"/>
                  <a:pt x="5664723" y="402673"/>
                </a:cubicBezTo>
                <a:cubicBezTo>
                  <a:pt x="5664060" y="403308"/>
                  <a:pt x="5661210" y="404010"/>
                  <a:pt x="5658408" y="404231"/>
                </a:cubicBezTo>
                <a:cubicBezTo>
                  <a:pt x="5655606" y="404454"/>
                  <a:pt x="5650076" y="405699"/>
                  <a:pt x="5646120" y="406999"/>
                </a:cubicBezTo>
                <a:cubicBezTo>
                  <a:pt x="5637862" y="409715"/>
                  <a:pt x="5638919" y="409451"/>
                  <a:pt x="5628450" y="411429"/>
                </a:cubicBezTo>
                <a:cubicBezTo>
                  <a:pt x="5624051" y="412262"/>
                  <a:pt x="5620905" y="413531"/>
                  <a:pt x="5621446" y="414250"/>
                </a:cubicBezTo>
                <a:cubicBezTo>
                  <a:pt x="5622011" y="414970"/>
                  <a:pt x="5619135" y="415656"/>
                  <a:pt x="5615081" y="415777"/>
                </a:cubicBezTo>
                <a:cubicBezTo>
                  <a:pt x="5611001" y="415896"/>
                  <a:pt x="5606971" y="416776"/>
                  <a:pt x="5606086" y="417732"/>
                </a:cubicBezTo>
                <a:cubicBezTo>
                  <a:pt x="5605226" y="418686"/>
                  <a:pt x="5603407" y="419468"/>
                  <a:pt x="5602055" y="419468"/>
                </a:cubicBezTo>
                <a:cubicBezTo>
                  <a:pt x="5597362" y="419468"/>
                  <a:pt x="5576251" y="424872"/>
                  <a:pt x="5576251" y="426076"/>
                </a:cubicBezTo>
                <a:cubicBezTo>
                  <a:pt x="5576251" y="426743"/>
                  <a:pt x="5573351" y="427421"/>
                  <a:pt x="5569788" y="427585"/>
                </a:cubicBezTo>
                <a:cubicBezTo>
                  <a:pt x="5566224" y="427749"/>
                  <a:pt x="5562636" y="428629"/>
                  <a:pt x="5561801" y="429540"/>
                </a:cubicBezTo>
                <a:cubicBezTo>
                  <a:pt x="5560965" y="430451"/>
                  <a:pt x="5557525" y="431444"/>
                  <a:pt x="5554133" y="431743"/>
                </a:cubicBezTo>
                <a:cubicBezTo>
                  <a:pt x="5550767" y="432044"/>
                  <a:pt x="5547646" y="433094"/>
                  <a:pt x="5547227" y="434078"/>
                </a:cubicBezTo>
                <a:cubicBezTo>
                  <a:pt x="5546785" y="435061"/>
                  <a:pt x="5544868" y="435382"/>
                  <a:pt x="5542926" y="434789"/>
                </a:cubicBezTo>
                <a:cubicBezTo>
                  <a:pt x="5540985" y="434197"/>
                  <a:pt x="5539387" y="434738"/>
                  <a:pt x="5539387" y="435992"/>
                </a:cubicBezTo>
                <a:cubicBezTo>
                  <a:pt x="5539387" y="437245"/>
                  <a:pt x="5538380" y="437772"/>
                  <a:pt x="5537127" y="437164"/>
                </a:cubicBezTo>
                <a:cubicBezTo>
                  <a:pt x="5535899" y="436555"/>
                  <a:pt x="5531745" y="437088"/>
                  <a:pt x="5527911" y="438351"/>
                </a:cubicBezTo>
                <a:cubicBezTo>
                  <a:pt x="5524101" y="439612"/>
                  <a:pt x="5520120" y="440719"/>
                  <a:pt x="5519112" y="440809"/>
                </a:cubicBezTo>
                <a:cubicBezTo>
                  <a:pt x="5514910" y="441182"/>
                  <a:pt x="5516532" y="443514"/>
                  <a:pt x="5525256" y="449602"/>
                </a:cubicBezTo>
                <a:cubicBezTo>
                  <a:pt x="5530319" y="453142"/>
                  <a:pt x="5534472" y="455391"/>
                  <a:pt x="5534472" y="454597"/>
                </a:cubicBezTo>
                <a:cubicBezTo>
                  <a:pt x="5534472" y="453801"/>
                  <a:pt x="5536807" y="455518"/>
                  <a:pt x="5539658" y="458407"/>
                </a:cubicBezTo>
                <a:cubicBezTo>
                  <a:pt x="5542533" y="461297"/>
                  <a:pt x="5545434" y="463205"/>
                  <a:pt x="5546146" y="462645"/>
                </a:cubicBezTo>
                <a:cubicBezTo>
                  <a:pt x="5546834" y="462088"/>
                  <a:pt x="5549611" y="463848"/>
                  <a:pt x="5552290" y="466555"/>
                </a:cubicBezTo>
                <a:cubicBezTo>
                  <a:pt x="5554969" y="469265"/>
                  <a:pt x="5557721" y="471024"/>
                  <a:pt x="5558435" y="470465"/>
                </a:cubicBezTo>
                <a:cubicBezTo>
                  <a:pt x="5559122" y="469908"/>
                  <a:pt x="5561850" y="471630"/>
                  <a:pt x="5564479" y="474291"/>
                </a:cubicBezTo>
                <a:cubicBezTo>
                  <a:pt x="5567109" y="476954"/>
                  <a:pt x="5570279" y="478631"/>
                  <a:pt x="5571533" y="478019"/>
                </a:cubicBezTo>
                <a:cubicBezTo>
                  <a:pt x="5572786" y="477409"/>
                  <a:pt x="5573793" y="477892"/>
                  <a:pt x="5573793" y="479094"/>
                </a:cubicBezTo>
                <a:cubicBezTo>
                  <a:pt x="5573793" y="480297"/>
                  <a:pt x="5575071" y="480653"/>
                  <a:pt x="5576621" y="479884"/>
                </a:cubicBezTo>
                <a:cubicBezTo>
                  <a:pt x="5578340" y="479044"/>
                  <a:pt x="5578807" y="479347"/>
                  <a:pt x="5577799" y="480649"/>
                </a:cubicBezTo>
                <a:cubicBezTo>
                  <a:pt x="5576128" y="482797"/>
                  <a:pt x="5585467" y="488167"/>
                  <a:pt x="5589326" y="487282"/>
                </a:cubicBezTo>
                <a:cubicBezTo>
                  <a:pt x="5590456" y="487026"/>
                  <a:pt x="5590702" y="487675"/>
                  <a:pt x="5589891" y="488723"/>
                </a:cubicBezTo>
                <a:cubicBezTo>
                  <a:pt x="5588072" y="491067"/>
                  <a:pt x="5596969" y="495139"/>
                  <a:pt x="5599673" y="493200"/>
                </a:cubicBezTo>
                <a:cubicBezTo>
                  <a:pt x="5600728" y="492431"/>
                  <a:pt x="5600900" y="492787"/>
                  <a:pt x="5600041" y="493991"/>
                </a:cubicBezTo>
                <a:cubicBezTo>
                  <a:pt x="5599157" y="495231"/>
                  <a:pt x="5605054" y="500284"/>
                  <a:pt x="5613655" y="505660"/>
                </a:cubicBezTo>
                <a:cubicBezTo>
                  <a:pt x="5621987" y="510874"/>
                  <a:pt x="5627909" y="513848"/>
                  <a:pt x="5626779" y="512268"/>
                </a:cubicBezTo>
                <a:cubicBezTo>
                  <a:pt x="5625673" y="510689"/>
                  <a:pt x="5628303" y="512475"/>
                  <a:pt x="5632627" y="516239"/>
                </a:cubicBezTo>
                <a:cubicBezTo>
                  <a:pt x="5636953" y="520002"/>
                  <a:pt x="5639804" y="521992"/>
                  <a:pt x="5638968" y="520659"/>
                </a:cubicBezTo>
                <a:cubicBezTo>
                  <a:pt x="5637961" y="519071"/>
                  <a:pt x="5638748" y="518637"/>
                  <a:pt x="5641229" y="519398"/>
                </a:cubicBezTo>
                <a:cubicBezTo>
                  <a:pt x="5643318" y="520037"/>
                  <a:pt x="5644523" y="521228"/>
                  <a:pt x="5643883" y="522047"/>
                </a:cubicBezTo>
                <a:cubicBezTo>
                  <a:pt x="5643244" y="522866"/>
                  <a:pt x="5645087" y="525192"/>
                  <a:pt x="5648012" y="527218"/>
                </a:cubicBezTo>
                <a:cubicBezTo>
                  <a:pt x="5651551" y="529701"/>
                  <a:pt x="5652682" y="529945"/>
                  <a:pt x="5651428" y="527968"/>
                </a:cubicBezTo>
                <a:cubicBezTo>
                  <a:pt x="5650396" y="526356"/>
                  <a:pt x="5651576" y="526958"/>
                  <a:pt x="5654058" y="529306"/>
                </a:cubicBezTo>
                <a:cubicBezTo>
                  <a:pt x="5661258" y="536113"/>
                  <a:pt x="5687308" y="551426"/>
                  <a:pt x="5689693" y="550251"/>
                </a:cubicBezTo>
                <a:cubicBezTo>
                  <a:pt x="5690897" y="549663"/>
                  <a:pt x="5691585" y="550040"/>
                  <a:pt x="5691191" y="551086"/>
                </a:cubicBezTo>
                <a:cubicBezTo>
                  <a:pt x="5690823" y="552134"/>
                  <a:pt x="5691634" y="553240"/>
                  <a:pt x="5692985" y="553545"/>
                </a:cubicBezTo>
                <a:cubicBezTo>
                  <a:pt x="5694337" y="553848"/>
                  <a:pt x="5697458" y="556136"/>
                  <a:pt x="5699916" y="558628"/>
                </a:cubicBezTo>
                <a:cubicBezTo>
                  <a:pt x="5704438" y="563197"/>
                  <a:pt x="5710754" y="565089"/>
                  <a:pt x="5707485" y="560900"/>
                </a:cubicBezTo>
                <a:cubicBezTo>
                  <a:pt x="5706404" y="559490"/>
                  <a:pt x="5706822" y="559174"/>
                  <a:pt x="5708616" y="560057"/>
                </a:cubicBezTo>
                <a:cubicBezTo>
                  <a:pt x="5710213" y="560835"/>
                  <a:pt x="5710926" y="562214"/>
                  <a:pt x="5710213" y="563119"/>
                </a:cubicBezTo>
                <a:cubicBezTo>
                  <a:pt x="5708567" y="565232"/>
                  <a:pt x="5728670" y="577054"/>
                  <a:pt x="5731521" y="575652"/>
                </a:cubicBezTo>
                <a:cubicBezTo>
                  <a:pt x="5732700" y="575071"/>
                  <a:pt x="5733364" y="575443"/>
                  <a:pt x="5732970" y="576479"/>
                </a:cubicBezTo>
                <a:cubicBezTo>
                  <a:pt x="5732135" y="578835"/>
                  <a:pt x="5795394" y="617920"/>
                  <a:pt x="5797997" y="616643"/>
                </a:cubicBezTo>
                <a:cubicBezTo>
                  <a:pt x="5799030" y="616129"/>
                  <a:pt x="5799890" y="616565"/>
                  <a:pt x="5799890" y="617611"/>
                </a:cubicBezTo>
                <a:cubicBezTo>
                  <a:pt x="5799890" y="620333"/>
                  <a:pt x="5819870" y="631656"/>
                  <a:pt x="5822451" y="630391"/>
                </a:cubicBezTo>
                <a:cubicBezTo>
                  <a:pt x="5823630" y="629810"/>
                  <a:pt x="5824294" y="630060"/>
                  <a:pt x="5823925" y="630946"/>
                </a:cubicBezTo>
                <a:cubicBezTo>
                  <a:pt x="5823532" y="631832"/>
                  <a:pt x="5823949" y="632557"/>
                  <a:pt x="5824810" y="632557"/>
                </a:cubicBezTo>
                <a:cubicBezTo>
                  <a:pt x="5825670" y="632557"/>
                  <a:pt x="5828668" y="634756"/>
                  <a:pt x="5831470" y="637444"/>
                </a:cubicBezTo>
                <a:cubicBezTo>
                  <a:pt x="5834296" y="640132"/>
                  <a:pt x="5836630" y="641575"/>
                  <a:pt x="5836679" y="640650"/>
                </a:cubicBezTo>
                <a:cubicBezTo>
                  <a:pt x="5836704" y="639724"/>
                  <a:pt x="5839039" y="641043"/>
                  <a:pt x="5841866" y="643583"/>
                </a:cubicBezTo>
                <a:cubicBezTo>
                  <a:pt x="5844666" y="646120"/>
                  <a:pt x="5846290" y="646877"/>
                  <a:pt x="5845453" y="645264"/>
                </a:cubicBezTo>
                <a:cubicBezTo>
                  <a:pt x="5844520" y="643469"/>
                  <a:pt x="5845158" y="643659"/>
                  <a:pt x="5847100" y="645753"/>
                </a:cubicBezTo>
                <a:cubicBezTo>
                  <a:pt x="5850565" y="649534"/>
                  <a:pt x="5855309" y="650531"/>
                  <a:pt x="5852482" y="646887"/>
                </a:cubicBezTo>
                <a:lnTo>
                  <a:pt x="5852507" y="646883"/>
                </a:lnTo>
                <a:cubicBezTo>
                  <a:pt x="5851302" y="645344"/>
                  <a:pt x="5852065" y="645004"/>
                  <a:pt x="5854817" y="645843"/>
                </a:cubicBezTo>
                <a:cubicBezTo>
                  <a:pt x="5857077" y="646531"/>
                  <a:pt x="5858921" y="646267"/>
                  <a:pt x="5858921" y="645260"/>
                </a:cubicBezTo>
                <a:cubicBezTo>
                  <a:pt x="5858921" y="644251"/>
                  <a:pt x="5860739" y="643989"/>
                  <a:pt x="5863000" y="644676"/>
                </a:cubicBezTo>
                <a:cubicBezTo>
                  <a:pt x="5865237" y="645362"/>
                  <a:pt x="5866466" y="645116"/>
                  <a:pt x="5865703" y="644126"/>
                </a:cubicBezTo>
                <a:cubicBezTo>
                  <a:pt x="5864918" y="643137"/>
                  <a:pt x="5867130" y="642191"/>
                  <a:pt x="5870594" y="642027"/>
                </a:cubicBezTo>
                <a:cubicBezTo>
                  <a:pt x="5874060" y="641861"/>
                  <a:pt x="5877893" y="640302"/>
                  <a:pt x="5879097" y="638564"/>
                </a:cubicBezTo>
                <a:cubicBezTo>
                  <a:pt x="5880326" y="636825"/>
                  <a:pt x="5882366" y="635915"/>
                  <a:pt x="5883644" y="636543"/>
                </a:cubicBezTo>
                <a:cubicBezTo>
                  <a:pt x="5886765" y="638078"/>
                  <a:pt x="5903206" y="633239"/>
                  <a:pt x="5901658" y="631241"/>
                </a:cubicBezTo>
                <a:cubicBezTo>
                  <a:pt x="5900994" y="630375"/>
                  <a:pt x="5902322" y="630244"/>
                  <a:pt x="5904657" y="630952"/>
                </a:cubicBezTo>
                <a:cubicBezTo>
                  <a:pt x="5907728" y="631894"/>
                  <a:pt x="5908318" y="631546"/>
                  <a:pt x="5906843" y="629650"/>
                </a:cubicBezTo>
                <a:cubicBezTo>
                  <a:pt x="5905639" y="628082"/>
                  <a:pt x="5905811" y="627533"/>
                  <a:pt x="5907285" y="628256"/>
                </a:cubicBezTo>
                <a:cubicBezTo>
                  <a:pt x="5910580" y="629875"/>
                  <a:pt x="5927855" y="625519"/>
                  <a:pt x="5926283" y="623472"/>
                </a:cubicBezTo>
                <a:cubicBezTo>
                  <a:pt x="5925571" y="622577"/>
                  <a:pt x="5926897" y="622424"/>
                  <a:pt x="5929232" y="623132"/>
                </a:cubicBezTo>
                <a:cubicBezTo>
                  <a:pt x="5932304" y="624074"/>
                  <a:pt x="5932894" y="623726"/>
                  <a:pt x="5931420" y="621830"/>
                </a:cubicBezTo>
                <a:cubicBezTo>
                  <a:pt x="5930067" y="620082"/>
                  <a:pt x="5930362" y="619707"/>
                  <a:pt x="5932328" y="620675"/>
                </a:cubicBezTo>
                <a:cubicBezTo>
                  <a:pt x="5935892" y="622422"/>
                  <a:pt x="5982119" y="608175"/>
                  <a:pt x="5980349" y="605881"/>
                </a:cubicBezTo>
                <a:cubicBezTo>
                  <a:pt x="5979637" y="604984"/>
                  <a:pt x="5980792" y="604775"/>
                  <a:pt x="5982880" y="605414"/>
                </a:cubicBezTo>
                <a:cubicBezTo>
                  <a:pt x="5984994" y="606055"/>
                  <a:pt x="5986689" y="605557"/>
                  <a:pt x="5986689" y="604300"/>
                </a:cubicBezTo>
                <a:cubicBezTo>
                  <a:pt x="5986689" y="603045"/>
                  <a:pt x="5987697" y="602513"/>
                  <a:pt x="5988926" y="603115"/>
                </a:cubicBezTo>
                <a:cubicBezTo>
                  <a:pt x="5991728" y="604488"/>
                  <a:pt x="6018638" y="596429"/>
                  <a:pt x="6018638" y="594220"/>
                </a:cubicBezTo>
                <a:cubicBezTo>
                  <a:pt x="6018638" y="593329"/>
                  <a:pt x="6020481" y="593161"/>
                  <a:pt x="6022742" y="593847"/>
                </a:cubicBezTo>
                <a:cubicBezTo>
                  <a:pt x="6025495" y="594685"/>
                  <a:pt x="6026257" y="594345"/>
                  <a:pt x="6025052" y="592809"/>
                </a:cubicBezTo>
                <a:cubicBezTo>
                  <a:pt x="6023258" y="590502"/>
                  <a:pt x="6026011" y="589771"/>
                  <a:pt x="6033998" y="590418"/>
                </a:cubicBezTo>
                <a:cubicBezTo>
                  <a:pt x="6036381" y="590609"/>
                  <a:pt x="6038298" y="589831"/>
                  <a:pt x="6038298" y="588690"/>
                </a:cubicBezTo>
                <a:cubicBezTo>
                  <a:pt x="6038298" y="587546"/>
                  <a:pt x="6039135" y="586715"/>
                  <a:pt x="6040142" y="586842"/>
                </a:cubicBezTo>
                <a:cubicBezTo>
                  <a:pt x="6046236" y="587606"/>
                  <a:pt x="6050685" y="586355"/>
                  <a:pt x="6049112" y="584324"/>
                </a:cubicBezTo>
                <a:cubicBezTo>
                  <a:pt x="6047908" y="582786"/>
                  <a:pt x="6048670" y="582445"/>
                  <a:pt x="6051422" y="583284"/>
                </a:cubicBezTo>
                <a:cubicBezTo>
                  <a:pt x="6056755" y="584909"/>
                  <a:pt x="6063316" y="582877"/>
                  <a:pt x="6061252" y="580238"/>
                </a:cubicBezTo>
                <a:cubicBezTo>
                  <a:pt x="6060318" y="579038"/>
                  <a:pt x="6060859" y="578768"/>
                  <a:pt x="6062530" y="579589"/>
                </a:cubicBezTo>
                <a:cubicBezTo>
                  <a:pt x="6067027" y="581808"/>
                  <a:pt x="6082854" y="576565"/>
                  <a:pt x="6079979" y="573806"/>
                </a:cubicBezTo>
                <a:cubicBezTo>
                  <a:pt x="6078209" y="572113"/>
                  <a:pt x="6079856" y="571656"/>
                  <a:pt x="6086246" y="572059"/>
                </a:cubicBezTo>
                <a:cubicBezTo>
                  <a:pt x="6091431" y="572387"/>
                  <a:pt x="6094282" y="571838"/>
                  <a:pt x="6093373" y="570678"/>
                </a:cubicBezTo>
                <a:cubicBezTo>
                  <a:pt x="6092562" y="569621"/>
                  <a:pt x="6093373" y="568980"/>
                  <a:pt x="6095192" y="569253"/>
                </a:cubicBezTo>
                <a:cubicBezTo>
                  <a:pt x="6100647" y="570072"/>
                  <a:pt x="6114483" y="566901"/>
                  <a:pt x="6114483" y="564835"/>
                </a:cubicBezTo>
                <a:cubicBezTo>
                  <a:pt x="6114483" y="563781"/>
                  <a:pt x="6115589" y="563465"/>
                  <a:pt x="6116941" y="564129"/>
                </a:cubicBezTo>
                <a:cubicBezTo>
                  <a:pt x="6118292" y="564794"/>
                  <a:pt x="6119398" y="564354"/>
                  <a:pt x="6119398" y="563152"/>
                </a:cubicBezTo>
                <a:cubicBezTo>
                  <a:pt x="6119398" y="561950"/>
                  <a:pt x="6120382" y="561449"/>
                  <a:pt x="6121586" y="562039"/>
                </a:cubicBezTo>
                <a:cubicBezTo>
                  <a:pt x="6123625" y="563040"/>
                  <a:pt x="6148644" y="555840"/>
                  <a:pt x="6151347" y="553469"/>
                </a:cubicBezTo>
                <a:cubicBezTo>
                  <a:pt x="6152035" y="552881"/>
                  <a:pt x="6153681" y="552386"/>
                  <a:pt x="6155033" y="552370"/>
                </a:cubicBezTo>
                <a:cubicBezTo>
                  <a:pt x="6162086" y="552288"/>
                  <a:pt x="6183172" y="544992"/>
                  <a:pt x="6181722" y="543137"/>
                </a:cubicBezTo>
                <a:cubicBezTo>
                  <a:pt x="6180764" y="541898"/>
                  <a:pt x="6181256" y="541612"/>
                  <a:pt x="6182927" y="542437"/>
                </a:cubicBezTo>
                <a:cubicBezTo>
                  <a:pt x="6184499" y="543205"/>
                  <a:pt x="6187154" y="543147"/>
                  <a:pt x="6188825" y="542308"/>
                </a:cubicBezTo>
                <a:cubicBezTo>
                  <a:pt x="6190520" y="541467"/>
                  <a:pt x="6194084" y="540515"/>
                  <a:pt x="6196713" y="540187"/>
                </a:cubicBezTo>
                <a:cubicBezTo>
                  <a:pt x="6199368" y="539860"/>
                  <a:pt x="6202120" y="538818"/>
                  <a:pt x="6202857" y="537874"/>
                </a:cubicBezTo>
                <a:cubicBezTo>
                  <a:pt x="6204258" y="536076"/>
                  <a:pt x="6205487" y="535782"/>
                  <a:pt x="6211557" y="535782"/>
                </a:cubicBezTo>
                <a:cubicBezTo>
                  <a:pt x="6213597" y="535782"/>
                  <a:pt x="6215243" y="534850"/>
                  <a:pt x="6215243" y="533712"/>
                </a:cubicBezTo>
                <a:cubicBezTo>
                  <a:pt x="6215243" y="532572"/>
                  <a:pt x="6214138" y="532189"/>
                  <a:pt x="6212786" y="532858"/>
                </a:cubicBezTo>
                <a:cubicBezTo>
                  <a:pt x="6211409" y="533526"/>
                  <a:pt x="6209640" y="532699"/>
                  <a:pt x="6208829" y="531018"/>
                </a:cubicBezTo>
                <a:cubicBezTo>
                  <a:pt x="6208092" y="529337"/>
                  <a:pt x="6205880" y="527968"/>
                  <a:pt x="6204160" y="527968"/>
                </a:cubicBezTo>
                <a:cubicBezTo>
                  <a:pt x="6202415" y="527968"/>
                  <a:pt x="6200326" y="526594"/>
                  <a:pt x="6199515" y="524913"/>
                </a:cubicBezTo>
                <a:cubicBezTo>
                  <a:pt x="6198704" y="523232"/>
                  <a:pt x="6197008" y="522369"/>
                  <a:pt x="6195730" y="522999"/>
                </a:cubicBezTo>
                <a:cubicBezTo>
                  <a:pt x="6194452" y="523626"/>
                  <a:pt x="6192511" y="522866"/>
                  <a:pt x="6191405" y="521306"/>
                </a:cubicBezTo>
                <a:cubicBezTo>
                  <a:pt x="6190324" y="519748"/>
                  <a:pt x="6188309" y="518211"/>
                  <a:pt x="6186957" y="517895"/>
                </a:cubicBezTo>
                <a:cubicBezTo>
                  <a:pt x="6185605" y="517578"/>
                  <a:pt x="6181919" y="515535"/>
                  <a:pt x="6178773" y="513357"/>
                </a:cubicBezTo>
                <a:cubicBezTo>
                  <a:pt x="6175628" y="511179"/>
                  <a:pt x="6172850" y="509778"/>
                  <a:pt x="6172630" y="510245"/>
                </a:cubicBezTo>
                <a:cubicBezTo>
                  <a:pt x="6172408" y="510712"/>
                  <a:pt x="6169016" y="508732"/>
                  <a:pt x="6165085" y="505846"/>
                </a:cubicBezTo>
                <a:cubicBezTo>
                  <a:pt x="6161177" y="502961"/>
                  <a:pt x="6156459" y="500599"/>
                  <a:pt x="6154566" y="500599"/>
                </a:cubicBezTo>
                <a:cubicBezTo>
                  <a:pt x="6152698" y="500599"/>
                  <a:pt x="6150536" y="499279"/>
                  <a:pt x="6149749" y="497667"/>
                </a:cubicBezTo>
                <a:cubicBezTo>
                  <a:pt x="6148987" y="496054"/>
                  <a:pt x="6146800" y="494734"/>
                  <a:pt x="6144908" y="494734"/>
                </a:cubicBezTo>
                <a:cubicBezTo>
                  <a:pt x="6143040" y="494734"/>
                  <a:pt x="6141492" y="493854"/>
                  <a:pt x="6141492" y="492779"/>
                </a:cubicBezTo>
                <a:cubicBezTo>
                  <a:pt x="6141492" y="491704"/>
                  <a:pt x="6139796" y="490824"/>
                  <a:pt x="6137732" y="490824"/>
                </a:cubicBezTo>
                <a:cubicBezTo>
                  <a:pt x="6135668" y="490824"/>
                  <a:pt x="6133333" y="489505"/>
                  <a:pt x="6132546" y="487892"/>
                </a:cubicBezTo>
                <a:cubicBezTo>
                  <a:pt x="6131784" y="486279"/>
                  <a:pt x="6129597" y="484959"/>
                  <a:pt x="6127705" y="484959"/>
                </a:cubicBezTo>
                <a:cubicBezTo>
                  <a:pt x="6125837" y="484959"/>
                  <a:pt x="6124289" y="484080"/>
                  <a:pt x="6124289" y="483004"/>
                </a:cubicBezTo>
                <a:cubicBezTo>
                  <a:pt x="6124289" y="481929"/>
                  <a:pt x="6123035" y="481049"/>
                  <a:pt x="6121487" y="481049"/>
                </a:cubicBezTo>
                <a:cubicBezTo>
                  <a:pt x="6119939" y="481049"/>
                  <a:pt x="6117113" y="479511"/>
                  <a:pt x="6115171" y="477628"/>
                </a:cubicBezTo>
                <a:cubicBezTo>
                  <a:pt x="6113058" y="475576"/>
                  <a:pt x="6112370" y="475380"/>
                  <a:pt x="6113451" y="477139"/>
                </a:cubicBezTo>
                <a:cubicBezTo>
                  <a:pt x="6114458" y="478752"/>
                  <a:pt x="6111092" y="476717"/>
                  <a:pt x="6105980" y="472616"/>
                </a:cubicBezTo>
                <a:cubicBezTo>
                  <a:pt x="6100524" y="468229"/>
                  <a:pt x="6095265" y="465603"/>
                  <a:pt x="6093176" y="466239"/>
                </a:cubicBezTo>
                <a:cubicBezTo>
                  <a:pt x="6091235" y="466833"/>
                  <a:pt x="6090276" y="466483"/>
                  <a:pt x="6091062" y="465461"/>
                </a:cubicBezTo>
                <a:cubicBezTo>
                  <a:pt x="6091874" y="464438"/>
                  <a:pt x="6087770" y="461158"/>
                  <a:pt x="6081994" y="458171"/>
                </a:cubicBezTo>
                <a:cubicBezTo>
                  <a:pt x="6076195" y="455183"/>
                  <a:pt x="6070910" y="452292"/>
                  <a:pt x="6070222" y="451743"/>
                </a:cubicBezTo>
                <a:cubicBezTo>
                  <a:pt x="6065307" y="447754"/>
                  <a:pt x="6057469" y="443426"/>
                  <a:pt x="6059040" y="445575"/>
                </a:cubicBezTo>
                <a:cubicBezTo>
                  <a:pt x="6062064" y="449657"/>
                  <a:pt x="6050095" y="442975"/>
                  <a:pt x="6045720" y="438130"/>
                </a:cubicBezTo>
                <a:cubicBezTo>
                  <a:pt x="6043730" y="435931"/>
                  <a:pt x="6040805" y="434130"/>
                  <a:pt x="6039233" y="434130"/>
                </a:cubicBezTo>
                <a:cubicBezTo>
                  <a:pt x="6037635" y="434130"/>
                  <a:pt x="6035718" y="432811"/>
                  <a:pt x="6034933" y="431198"/>
                </a:cubicBezTo>
                <a:cubicBezTo>
                  <a:pt x="6034145" y="429585"/>
                  <a:pt x="6032228" y="428265"/>
                  <a:pt x="6030632" y="428265"/>
                </a:cubicBezTo>
                <a:cubicBezTo>
                  <a:pt x="6029058" y="428265"/>
                  <a:pt x="6026183" y="426727"/>
                  <a:pt x="6024241" y="424844"/>
                </a:cubicBezTo>
                <a:cubicBezTo>
                  <a:pt x="6021931" y="422604"/>
                  <a:pt x="6021268" y="422434"/>
                  <a:pt x="6022300" y="424356"/>
                </a:cubicBezTo>
                <a:cubicBezTo>
                  <a:pt x="6023160" y="425968"/>
                  <a:pt x="6021268" y="424870"/>
                  <a:pt x="6018097" y="421912"/>
                </a:cubicBezTo>
                <a:cubicBezTo>
                  <a:pt x="6014903" y="418956"/>
                  <a:pt x="6011339" y="416536"/>
                  <a:pt x="6010184" y="416536"/>
                </a:cubicBezTo>
                <a:cubicBezTo>
                  <a:pt x="6009029" y="416536"/>
                  <a:pt x="6006522" y="414997"/>
                  <a:pt x="6004581" y="413115"/>
                </a:cubicBezTo>
                <a:cubicBezTo>
                  <a:pt x="6002443" y="411054"/>
                  <a:pt x="6001756" y="410860"/>
                  <a:pt x="6002860" y="412626"/>
                </a:cubicBezTo>
                <a:cubicBezTo>
                  <a:pt x="6003843" y="414239"/>
                  <a:pt x="6000428" y="412266"/>
                  <a:pt x="5995266" y="408245"/>
                </a:cubicBezTo>
                <a:cubicBezTo>
                  <a:pt x="5987451" y="402145"/>
                  <a:pt x="5985265" y="401334"/>
                  <a:pt x="5982119" y="403357"/>
                </a:cubicBezTo>
                <a:cubicBezTo>
                  <a:pt x="5979612" y="404974"/>
                  <a:pt x="5978924" y="405025"/>
                  <a:pt x="5980054" y="403514"/>
                </a:cubicBezTo>
                <a:cubicBezTo>
                  <a:pt x="5981726" y="401293"/>
                  <a:pt x="5968848" y="389917"/>
                  <a:pt x="5965161" y="390369"/>
                </a:cubicBezTo>
                <a:cubicBezTo>
                  <a:pt x="5964155" y="390492"/>
                  <a:pt x="5961426" y="388848"/>
                  <a:pt x="5959091" y="386715"/>
                </a:cubicBezTo>
                <a:cubicBezTo>
                  <a:pt x="5956610" y="384437"/>
                  <a:pt x="5953267" y="383327"/>
                  <a:pt x="5950981" y="384025"/>
                </a:cubicBezTo>
                <a:cubicBezTo>
                  <a:pt x="5948745" y="384711"/>
                  <a:pt x="5947713" y="384394"/>
                  <a:pt x="5948597" y="383280"/>
                </a:cubicBezTo>
                <a:cubicBezTo>
                  <a:pt x="5949408" y="382216"/>
                  <a:pt x="5948868" y="381346"/>
                  <a:pt x="5947344" y="381346"/>
                </a:cubicBezTo>
                <a:cubicBezTo>
                  <a:pt x="5945845" y="381346"/>
                  <a:pt x="5945231" y="380529"/>
                  <a:pt x="5946017" y="379532"/>
                </a:cubicBezTo>
                <a:cubicBezTo>
                  <a:pt x="5946779" y="378535"/>
                  <a:pt x="5945181" y="377155"/>
                  <a:pt x="5942478" y="376469"/>
                </a:cubicBezTo>
                <a:cubicBezTo>
                  <a:pt x="5939750" y="375781"/>
                  <a:pt x="5937514" y="374346"/>
                  <a:pt x="5937514" y="373280"/>
                </a:cubicBezTo>
                <a:cubicBezTo>
                  <a:pt x="5937514" y="372213"/>
                  <a:pt x="5936506" y="371838"/>
                  <a:pt x="5935277" y="372444"/>
                </a:cubicBezTo>
                <a:cubicBezTo>
                  <a:pt x="5934049" y="373050"/>
                  <a:pt x="5930632" y="371122"/>
                  <a:pt x="5927709" y="368160"/>
                </a:cubicBezTo>
                <a:cubicBezTo>
                  <a:pt x="5924783" y="365198"/>
                  <a:pt x="5923113" y="364094"/>
                  <a:pt x="5923997" y="365707"/>
                </a:cubicBezTo>
                <a:cubicBezTo>
                  <a:pt x="5924857" y="367320"/>
                  <a:pt x="5922744" y="366000"/>
                  <a:pt x="5919279" y="362774"/>
                </a:cubicBezTo>
                <a:cubicBezTo>
                  <a:pt x="5915814" y="359549"/>
                  <a:pt x="5912962" y="357766"/>
                  <a:pt x="5912962" y="358810"/>
                </a:cubicBezTo>
                <a:cubicBezTo>
                  <a:pt x="5912962" y="359856"/>
                  <a:pt x="5911193" y="358741"/>
                  <a:pt x="5909080" y="356335"/>
                </a:cubicBezTo>
                <a:cubicBezTo>
                  <a:pt x="5906966" y="353926"/>
                  <a:pt x="5904287" y="352427"/>
                  <a:pt x="5903109" y="353000"/>
                </a:cubicBezTo>
                <a:cubicBezTo>
                  <a:pt x="5901953" y="353572"/>
                  <a:pt x="5899250" y="352073"/>
                  <a:pt x="5897137" y="349664"/>
                </a:cubicBezTo>
                <a:cubicBezTo>
                  <a:pt x="5895022" y="347258"/>
                  <a:pt x="5893278" y="346030"/>
                  <a:pt x="5893278" y="346939"/>
                </a:cubicBezTo>
                <a:cubicBezTo>
                  <a:pt x="5893278" y="347848"/>
                  <a:pt x="5891828" y="347639"/>
                  <a:pt x="5890082" y="346478"/>
                </a:cubicBezTo>
                <a:cubicBezTo>
                  <a:pt x="5888350" y="345337"/>
                  <a:pt x="5884848" y="345105"/>
                  <a:pt x="5881779" y="345500"/>
                </a:cubicBezTo>
                <a:close/>
                <a:moveTo>
                  <a:pt x="10146419" y="325302"/>
                </a:moveTo>
                <a:cubicBezTo>
                  <a:pt x="10145854" y="324850"/>
                  <a:pt x="10119533" y="327575"/>
                  <a:pt x="10087953" y="331360"/>
                </a:cubicBezTo>
                <a:cubicBezTo>
                  <a:pt x="10010000" y="340701"/>
                  <a:pt x="9922756" y="349111"/>
                  <a:pt x="9847161" y="354577"/>
                </a:cubicBezTo>
                <a:lnTo>
                  <a:pt x="9784198" y="359128"/>
                </a:lnTo>
                <a:lnTo>
                  <a:pt x="9752545" y="381569"/>
                </a:lnTo>
                <a:cubicBezTo>
                  <a:pt x="9723202" y="402358"/>
                  <a:pt x="9581523" y="500740"/>
                  <a:pt x="9553678" y="519654"/>
                </a:cubicBezTo>
                <a:lnTo>
                  <a:pt x="9541464" y="527949"/>
                </a:lnTo>
                <a:lnTo>
                  <a:pt x="9563582" y="527949"/>
                </a:lnTo>
                <a:cubicBezTo>
                  <a:pt x="9575748" y="527949"/>
                  <a:pt x="9612783" y="527059"/>
                  <a:pt x="9645911" y="525974"/>
                </a:cubicBezTo>
                <a:lnTo>
                  <a:pt x="9645911" y="525972"/>
                </a:lnTo>
                <a:cubicBezTo>
                  <a:pt x="9739274" y="522911"/>
                  <a:pt x="9889235" y="514135"/>
                  <a:pt x="9906930" y="510694"/>
                </a:cubicBezTo>
                <a:cubicBezTo>
                  <a:pt x="9913344" y="509447"/>
                  <a:pt x="10148803" y="327188"/>
                  <a:pt x="10146419" y="325302"/>
                </a:cubicBezTo>
                <a:close/>
                <a:moveTo>
                  <a:pt x="11249821" y="323051"/>
                </a:moveTo>
                <a:cubicBezTo>
                  <a:pt x="11263655" y="325006"/>
                  <a:pt x="11254918" y="339116"/>
                  <a:pt x="11231510" y="366495"/>
                </a:cubicBezTo>
                <a:cubicBezTo>
                  <a:pt x="10969238" y="673189"/>
                  <a:pt x="10943311" y="699248"/>
                  <a:pt x="10872877" y="727204"/>
                </a:cubicBezTo>
                <a:cubicBezTo>
                  <a:pt x="10804188" y="754468"/>
                  <a:pt x="10363644" y="842197"/>
                  <a:pt x="10332605" y="834790"/>
                </a:cubicBezTo>
                <a:lnTo>
                  <a:pt x="10332605" y="834799"/>
                </a:lnTo>
                <a:cubicBezTo>
                  <a:pt x="10306407" y="828546"/>
                  <a:pt x="10312035" y="820634"/>
                  <a:pt x="10410509" y="725406"/>
                </a:cubicBezTo>
                <a:cubicBezTo>
                  <a:pt x="10456663" y="680784"/>
                  <a:pt x="10522551" y="616816"/>
                  <a:pt x="10556931" y="583253"/>
                </a:cubicBezTo>
                <a:cubicBezTo>
                  <a:pt x="10651916" y="490568"/>
                  <a:pt x="10671159" y="479028"/>
                  <a:pt x="10771453" y="454710"/>
                </a:cubicBezTo>
                <a:cubicBezTo>
                  <a:pt x="10881553" y="428011"/>
                  <a:pt x="11004947" y="393111"/>
                  <a:pt x="11132715" y="352532"/>
                </a:cubicBezTo>
                <a:cubicBezTo>
                  <a:pt x="11199585" y="331295"/>
                  <a:pt x="11235988" y="321096"/>
                  <a:pt x="11249821" y="323051"/>
                </a:cubicBezTo>
                <a:close/>
                <a:moveTo>
                  <a:pt x="9187236" y="321203"/>
                </a:moveTo>
                <a:cubicBezTo>
                  <a:pt x="9203000" y="320775"/>
                  <a:pt x="9221372" y="321319"/>
                  <a:pt x="9244541" y="322342"/>
                </a:cubicBezTo>
                <a:cubicBezTo>
                  <a:pt x="9349405" y="326973"/>
                  <a:pt x="9458276" y="328905"/>
                  <a:pt x="9540408" y="327593"/>
                </a:cubicBezTo>
                <a:cubicBezTo>
                  <a:pt x="9672699" y="325482"/>
                  <a:pt x="9672625" y="325265"/>
                  <a:pt x="9564786" y="396316"/>
                </a:cubicBezTo>
                <a:cubicBezTo>
                  <a:pt x="9287671" y="578887"/>
                  <a:pt x="9303940" y="571586"/>
                  <a:pt x="9188778" y="564853"/>
                </a:cubicBezTo>
                <a:lnTo>
                  <a:pt x="9188754" y="564853"/>
                </a:lnTo>
                <a:cubicBezTo>
                  <a:pt x="9090156" y="559089"/>
                  <a:pt x="8969563" y="548488"/>
                  <a:pt x="8871727" y="536985"/>
                </a:cubicBezTo>
                <a:cubicBezTo>
                  <a:pt x="8761800" y="524059"/>
                  <a:pt x="8762219" y="522878"/>
                  <a:pt x="8901906" y="447803"/>
                </a:cubicBezTo>
                <a:cubicBezTo>
                  <a:pt x="8956907" y="418235"/>
                  <a:pt x="9026554" y="380776"/>
                  <a:pt x="9056635" y="364563"/>
                </a:cubicBezTo>
                <a:cubicBezTo>
                  <a:pt x="9116115" y="332510"/>
                  <a:pt x="9139942" y="322486"/>
                  <a:pt x="9187236" y="321203"/>
                </a:cubicBezTo>
                <a:close/>
                <a:moveTo>
                  <a:pt x="7557174" y="309566"/>
                </a:moveTo>
                <a:cubicBezTo>
                  <a:pt x="7553611" y="310333"/>
                  <a:pt x="7302939" y="390494"/>
                  <a:pt x="7280673" y="397987"/>
                </a:cubicBezTo>
                <a:lnTo>
                  <a:pt x="7271040" y="401230"/>
                </a:lnTo>
                <a:lnTo>
                  <a:pt x="7284360" y="407144"/>
                </a:lnTo>
                <a:cubicBezTo>
                  <a:pt x="7336067" y="430086"/>
                  <a:pt x="7586714" y="523955"/>
                  <a:pt x="7596495" y="524031"/>
                </a:cubicBezTo>
                <a:cubicBezTo>
                  <a:pt x="7598634" y="524049"/>
                  <a:pt x="7640658" y="508696"/>
                  <a:pt x="7689883" y="489919"/>
                </a:cubicBezTo>
                <a:cubicBezTo>
                  <a:pt x="7861200" y="424565"/>
                  <a:pt x="7878919" y="417693"/>
                  <a:pt x="7878895" y="416632"/>
                </a:cubicBezTo>
                <a:cubicBezTo>
                  <a:pt x="7878870" y="416043"/>
                  <a:pt x="7860906" y="409924"/>
                  <a:pt x="7838959" y="403031"/>
                </a:cubicBezTo>
                <a:cubicBezTo>
                  <a:pt x="7756581" y="377169"/>
                  <a:pt x="7616697" y="329876"/>
                  <a:pt x="7613502" y="326811"/>
                </a:cubicBezTo>
                <a:cubicBezTo>
                  <a:pt x="7612813" y="326164"/>
                  <a:pt x="7610602" y="325351"/>
                  <a:pt x="7608587" y="325005"/>
                </a:cubicBezTo>
                <a:cubicBezTo>
                  <a:pt x="7606547" y="324658"/>
                  <a:pt x="7595045" y="320854"/>
                  <a:pt x="7582979" y="316551"/>
                </a:cubicBezTo>
                <a:cubicBezTo>
                  <a:pt x="7570937" y="312250"/>
                  <a:pt x="7559313" y="309107"/>
                  <a:pt x="7557174" y="309566"/>
                </a:cubicBezTo>
                <a:close/>
                <a:moveTo>
                  <a:pt x="12190846" y="287665"/>
                </a:moveTo>
                <a:lnTo>
                  <a:pt x="12191535" y="318363"/>
                </a:lnTo>
                <a:cubicBezTo>
                  <a:pt x="12192124" y="345285"/>
                  <a:pt x="12191707" y="349357"/>
                  <a:pt x="12188070" y="351471"/>
                </a:cubicBezTo>
                <a:cubicBezTo>
                  <a:pt x="12179345" y="356540"/>
                  <a:pt x="12062561" y="411850"/>
                  <a:pt x="11998246" y="441372"/>
                </a:cubicBezTo>
                <a:lnTo>
                  <a:pt x="11931155" y="472240"/>
                </a:lnTo>
                <a:lnTo>
                  <a:pt x="11887902" y="535777"/>
                </a:lnTo>
                <a:cubicBezTo>
                  <a:pt x="11864211" y="570721"/>
                  <a:pt x="11811398" y="648359"/>
                  <a:pt x="11770504" y="708302"/>
                </a:cubicBezTo>
                <a:cubicBezTo>
                  <a:pt x="11729635" y="768245"/>
                  <a:pt x="11696629" y="817291"/>
                  <a:pt x="11697145" y="817291"/>
                </a:cubicBezTo>
                <a:cubicBezTo>
                  <a:pt x="11699185" y="817291"/>
                  <a:pt x="11834376" y="763045"/>
                  <a:pt x="11886084" y="741485"/>
                </a:cubicBezTo>
                <a:cubicBezTo>
                  <a:pt x="11976325" y="703860"/>
                  <a:pt x="12144988" y="629022"/>
                  <a:pt x="12165902" y="617341"/>
                </a:cubicBezTo>
                <a:cubicBezTo>
                  <a:pt x="12170079" y="615007"/>
                  <a:pt x="12176814" y="607041"/>
                  <a:pt x="12182491" y="597673"/>
                </a:cubicBezTo>
                <a:lnTo>
                  <a:pt x="12192075" y="581927"/>
                </a:lnTo>
                <a:lnTo>
                  <a:pt x="12192075" y="626788"/>
                </a:lnTo>
                <a:lnTo>
                  <a:pt x="12192075" y="671648"/>
                </a:lnTo>
                <a:lnTo>
                  <a:pt x="12182908" y="677513"/>
                </a:lnTo>
                <a:cubicBezTo>
                  <a:pt x="12164428" y="689327"/>
                  <a:pt x="12155188" y="694066"/>
                  <a:pt x="12113212" y="713183"/>
                </a:cubicBezTo>
                <a:cubicBezTo>
                  <a:pt x="11973769" y="776712"/>
                  <a:pt x="11790239" y="852204"/>
                  <a:pt x="11642096" y="906961"/>
                </a:cubicBezTo>
                <a:cubicBezTo>
                  <a:pt x="11607788" y="919647"/>
                  <a:pt x="11587446" y="926650"/>
                  <a:pt x="11574292" y="929377"/>
                </a:cubicBezTo>
                <a:lnTo>
                  <a:pt x="11549633" y="926139"/>
                </a:lnTo>
                <a:lnTo>
                  <a:pt x="11543340" y="918032"/>
                </a:lnTo>
                <a:cubicBezTo>
                  <a:pt x="11542067" y="907405"/>
                  <a:pt x="11559853" y="882191"/>
                  <a:pt x="11632438" y="778843"/>
                </a:cubicBezTo>
                <a:cubicBezTo>
                  <a:pt x="11677608" y="714517"/>
                  <a:pt x="11740890" y="624059"/>
                  <a:pt x="11773060" y="577814"/>
                </a:cubicBezTo>
                <a:cubicBezTo>
                  <a:pt x="11860648" y="451967"/>
                  <a:pt x="11881242" y="433405"/>
                  <a:pt x="11986868" y="385288"/>
                </a:cubicBezTo>
                <a:cubicBezTo>
                  <a:pt x="12034472" y="363599"/>
                  <a:pt x="12142359" y="312278"/>
                  <a:pt x="12172415" y="297021"/>
                </a:cubicBezTo>
                <a:close/>
                <a:moveTo>
                  <a:pt x="8585494" y="287301"/>
                </a:moveTo>
                <a:lnTo>
                  <a:pt x="8496187" y="326457"/>
                </a:lnTo>
                <a:cubicBezTo>
                  <a:pt x="8447085" y="347993"/>
                  <a:pt x="8389233" y="373218"/>
                  <a:pt x="8367681" y="382510"/>
                </a:cubicBezTo>
                <a:cubicBezTo>
                  <a:pt x="8346103" y="391804"/>
                  <a:pt x="8328777" y="399645"/>
                  <a:pt x="8329171" y="399938"/>
                </a:cubicBezTo>
                <a:cubicBezTo>
                  <a:pt x="8332955" y="402712"/>
                  <a:pt x="8513439" y="438797"/>
                  <a:pt x="8586699" y="451424"/>
                </a:cubicBezTo>
                <a:cubicBezTo>
                  <a:pt x="8654159" y="463052"/>
                  <a:pt x="8653889" y="463009"/>
                  <a:pt x="8659099" y="463234"/>
                </a:cubicBezTo>
                <a:cubicBezTo>
                  <a:pt x="8661753" y="463349"/>
                  <a:pt x="8682765" y="454016"/>
                  <a:pt x="8705793" y="442492"/>
                </a:cubicBezTo>
                <a:lnTo>
                  <a:pt x="8705817" y="442494"/>
                </a:lnTo>
                <a:cubicBezTo>
                  <a:pt x="8920928" y="334840"/>
                  <a:pt x="8919798" y="335475"/>
                  <a:pt x="8899547" y="333507"/>
                </a:cubicBezTo>
                <a:cubicBezTo>
                  <a:pt x="8851306" y="328826"/>
                  <a:pt x="8726559" y="311075"/>
                  <a:pt x="8643247" y="297033"/>
                </a:cubicBezTo>
                <a:close/>
                <a:moveTo>
                  <a:pt x="5876572" y="282663"/>
                </a:moveTo>
                <a:cubicBezTo>
                  <a:pt x="5923942" y="281992"/>
                  <a:pt x="5948659" y="298960"/>
                  <a:pt x="6005318" y="332793"/>
                </a:cubicBezTo>
                <a:cubicBezTo>
                  <a:pt x="6079561" y="377126"/>
                  <a:pt x="6173514" y="431261"/>
                  <a:pt x="6242277" y="469318"/>
                </a:cubicBezTo>
                <a:cubicBezTo>
                  <a:pt x="6274029" y="486901"/>
                  <a:pt x="6310499" y="507101"/>
                  <a:pt x="6323327" y="514206"/>
                </a:cubicBezTo>
                <a:cubicBezTo>
                  <a:pt x="6348788" y="528315"/>
                  <a:pt x="6357782" y="536801"/>
                  <a:pt x="6357782" y="546730"/>
                </a:cubicBezTo>
                <a:cubicBezTo>
                  <a:pt x="6357782" y="563666"/>
                  <a:pt x="6350975" y="567285"/>
                  <a:pt x="6272038" y="592386"/>
                </a:cubicBezTo>
                <a:cubicBezTo>
                  <a:pt x="6199294" y="615521"/>
                  <a:pt x="6068969" y="658143"/>
                  <a:pt x="5973173" y="690144"/>
                </a:cubicBezTo>
                <a:cubicBezTo>
                  <a:pt x="5931296" y="704132"/>
                  <a:pt x="5905805" y="711967"/>
                  <a:pt x="5885865" y="715649"/>
                </a:cubicBezTo>
                <a:lnTo>
                  <a:pt x="5831878" y="716241"/>
                </a:lnTo>
                <a:lnTo>
                  <a:pt x="5806655" y="710424"/>
                </a:lnTo>
                <a:cubicBezTo>
                  <a:pt x="5779211" y="700875"/>
                  <a:pt x="5737837" y="676246"/>
                  <a:pt x="5616850" y="601491"/>
                </a:cubicBezTo>
                <a:cubicBezTo>
                  <a:pt x="5372469" y="450503"/>
                  <a:pt x="5351728" y="434817"/>
                  <a:pt x="5366522" y="412033"/>
                </a:cubicBezTo>
                <a:cubicBezTo>
                  <a:pt x="5376033" y="397410"/>
                  <a:pt x="5380458" y="396081"/>
                  <a:pt x="5611910" y="338369"/>
                </a:cubicBezTo>
                <a:cubicBezTo>
                  <a:pt x="5759180" y="301645"/>
                  <a:pt x="5829203" y="283334"/>
                  <a:pt x="5876572" y="282663"/>
                </a:cubicBezTo>
                <a:close/>
                <a:moveTo>
                  <a:pt x="10261761" y="269068"/>
                </a:moveTo>
                <a:cubicBezTo>
                  <a:pt x="10302098" y="268344"/>
                  <a:pt x="10266994" y="295408"/>
                  <a:pt x="10122434" y="411066"/>
                </a:cubicBezTo>
                <a:lnTo>
                  <a:pt x="9974119" y="529744"/>
                </a:lnTo>
                <a:lnTo>
                  <a:pt x="9945857" y="540484"/>
                </a:lnTo>
                <a:cubicBezTo>
                  <a:pt x="9910689" y="553848"/>
                  <a:pt x="9897591" y="556491"/>
                  <a:pt x="9848538" y="560143"/>
                </a:cubicBezTo>
                <a:cubicBezTo>
                  <a:pt x="9712364" y="570280"/>
                  <a:pt x="9454245" y="576784"/>
                  <a:pt x="9427949" y="570741"/>
                </a:cubicBezTo>
                <a:lnTo>
                  <a:pt x="9427925" y="570741"/>
                </a:lnTo>
                <a:cubicBezTo>
                  <a:pt x="9398974" y="564092"/>
                  <a:pt x="9406151" y="555557"/>
                  <a:pt x="9484670" y="503099"/>
                </a:cubicBezTo>
                <a:cubicBezTo>
                  <a:pt x="9521337" y="478602"/>
                  <a:pt x="9588895" y="433141"/>
                  <a:pt x="9634778" y="402075"/>
                </a:cubicBezTo>
                <a:cubicBezTo>
                  <a:pt x="9751243" y="323229"/>
                  <a:pt x="9753749" y="322279"/>
                  <a:pt x="9870115" y="312964"/>
                </a:cubicBezTo>
                <a:cubicBezTo>
                  <a:pt x="9987685" y="303553"/>
                  <a:pt x="10090633" y="292181"/>
                  <a:pt x="10197537" y="276803"/>
                </a:cubicBezTo>
                <a:cubicBezTo>
                  <a:pt x="10226487" y="272639"/>
                  <a:pt x="10248315" y="269310"/>
                  <a:pt x="10261761" y="269068"/>
                </a:cubicBezTo>
                <a:close/>
                <a:moveTo>
                  <a:pt x="7538313" y="267669"/>
                </a:moveTo>
                <a:cubicBezTo>
                  <a:pt x="7576239" y="264071"/>
                  <a:pt x="7599101" y="273898"/>
                  <a:pt x="7652749" y="292798"/>
                </a:cubicBezTo>
                <a:cubicBezTo>
                  <a:pt x="7747268" y="326093"/>
                  <a:pt x="7830481" y="353187"/>
                  <a:pt x="7930749" y="383315"/>
                </a:cubicBezTo>
                <a:cubicBezTo>
                  <a:pt x="8006467" y="406065"/>
                  <a:pt x="8016445" y="412552"/>
                  <a:pt x="7997497" y="426737"/>
                </a:cubicBezTo>
                <a:cubicBezTo>
                  <a:pt x="7987790" y="434017"/>
                  <a:pt x="7659139" y="564215"/>
                  <a:pt x="7641100" y="567936"/>
                </a:cubicBezTo>
                <a:cubicBezTo>
                  <a:pt x="7624585" y="571341"/>
                  <a:pt x="7586764" y="571699"/>
                  <a:pt x="7569339" y="568616"/>
                </a:cubicBezTo>
                <a:lnTo>
                  <a:pt x="7569315" y="568614"/>
                </a:lnTo>
                <a:cubicBezTo>
                  <a:pt x="7527364" y="561185"/>
                  <a:pt x="7174334" y="422596"/>
                  <a:pt x="7154551" y="405785"/>
                </a:cubicBezTo>
                <a:cubicBezTo>
                  <a:pt x="7130319" y="385209"/>
                  <a:pt x="7130688" y="385039"/>
                  <a:pt x="7333486" y="323087"/>
                </a:cubicBezTo>
                <a:cubicBezTo>
                  <a:pt x="7447395" y="288290"/>
                  <a:pt x="7500386" y="271267"/>
                  <a:pt x="7538313" y="267669"/>
                </a:cubicBezTo>
                <a:close/>
                <a:moveTo>
                  <a:pt x="8573250" y="252728"/>
                </a:moveTo>
                <a:cubicBezTo>
                  <a:pt x="8596615" y="251313"/>
                  <a:pt x="8623796" y="254266"/>
                  <a:pt x="8665022" y="260966"/>
                </a:cubicBezTo>
                <a:cubicBezTo>
                  <a:pt x="8767060" y="277550"/>
                  <a:pt x="8871924" y="291635"/>
                  <a:pt x="8963935" y="301115"/>
                </a:cubicBezTo>
                <a:cubicBezTo>
                  <a:pt x="9027906" y="307707"/>
                  <a:pt x="9041128" y="311940"/>
                  <a:pt x="9034419" y="323661"/>
                </a:cubicBezTo>
                <a:cubicBezTo>
                  <a:pt x="9030659" y="330250"/>
                  <a:pt x="9006771" y="343147"/>
                  <a:pt x="8783059" y="459392"/>
                </a:cubicBezTo>
                <a:cubicBezTo>
                  <a:pt x="8690556" y="507469"/>
                  <a:pt x="8671215" y="510675"/>
                  <a:pt x="8575640" y="493782"/>
                </a:cubicBezTo>
                <a:cubicBezTo>
                  <a:pt x="8418184" y="465955"/>
                  <a:pt x="8227747" y="423933"/>
                  <a:pt x="8213763" y="413932"/>
                </a:cubicBezTo>
                <a:cubicBezTo>
                  <a:pt x="8193316" y="399316"/>
                  <a:pt x="8187983" y="401954"/>
                  <a:pt x="8504370" y="270694"/>
                </a:cubicBezTo>
                <a:cubicBezTo>
                  <a:pt x="8530335" y="259925"/>
                  <a:pt x="8549885" y="254143"/>
                  <a:pt x="8573250" y="252728"/>
                </a:cubicBezTo>
                <a:close/>
                <a:moveTo>
                  <a:pt x="6485478" y="201005"/>
                </a:moveTo>
                <a:cubicBezTo>
                  <a:pt x="6477073" y="201559"/>
                  <a:pt x="6160858" y="275655"/>
                  <a:pt x="6157810" y="277794"/>
                </a:cubicBezTo>
                <a:cubicBezTo>
                  <a:pt x="6152698" y="281368"/>
                  <a:pt x="6472895" y="458530"/>
                  <a:pt x="6480562" y="456368"/>
                </a:cubicBezTo>
                <a:cubicBezTo>
                  <a:pt x="6482602" y="455797"/>
                  <a:pt x="6538438" y="439684"/>
                  <a:pt x="6604670" y="420563"/>
                </a:cubicBezTo>
                <a:cubicBezTo>
                  <a:pt x="6670902" y="401441"/>
                  <a:pt x="6741679" y="381120"/>
                  <a:pt x="6761954" y="375405"/>
                </a:cubicBezTo>
                <a:cubicBezTo>
                  <a:pt x="6782229" y="369691"/>
                  <a:pt x="6799678" y="364450"/>
                  <a:pt x="6800710" y="363756"/>
                </a:cubicBezTo>
                <a:cubicBezTo>
                  <a:pt x="6801743" y="363062"/>
                  <a:pt x="6786825" y="354694"/>
                  <a:pt x="6767533" y="345162"/>
                </a:cubicBezTo>
                <a:cubicBezTo>
                  <a:pt x="6706118" y="314807"/>
                  <a:pt x="6638732" y="280150"/>
                  <a:pt x="6562891" y="239893"/>
                </a:cubicBezTo>
                <a:cubicBezTo>
                  <a:pt x="6522341" y="218371"/>
                  <a:pt x="6487518" y="200872"/>
                  <a:pt x="6485478" y="201005"/>
                </a:cubicBezTo>
                <a:close/>
                <a:moveTo>
                  <a:pt x="8502057" y="196377"/>
                </a:moveTo>
                <a:lnTo>
                  <a:pt x="8502060" y="196378"/>
                </a:lnTo>
                <a:lnTo>
                  <a:pt x="8502036" y="196378"/>
                </a:lnTo>
                <a:close/>
                <a:moveTo>
                  <a:pt x="10811241" y="191766"/>
                </a:moveTo>
                <a:cubicBezTo>
                  <a:pt x="10809545" y="191732"/>
                  <a:pt x="10808169" y="192636"/>
                  <a:pt x="10808169" y="193774"/>
                </a:cubicBezTo>
                <a:cubicBezTo>
                  <a:pt x="10808169" y="194913"/>
                  <a:pt x="10807088" y="195315"/>
                  <a:pt x="10805760" y="194668"/>
                </a:cubicBezTo>
                <a:cubicBezTo>
                  <a:pt x="10803720" y="193657"/>
                  <a:pt x="10730215" y="211652"/>
                  <a:pt x="10723408" y="214827"/>
                </a:cubicBezTo>
                <a:cubicBezTo>
                  <a:pt x="10722081" y="215449"/>
                  <a:pt x="10719328" y="216101"/>
                  <a:pt x="10717264" y="216277"/>
                </a:cubicBezTo>
                <a:cubicBezTo>
                  <a:pt x="10715224" y="216453"/>
                  <a:pt x="10691434" y="221902"/>
                  <a:pt x="10664401" y="228384"/>
                </a:cubicBezTo>
                <a:cubicBezTo>
                  <a:pt x="10637368" y="234867"/>
                  <a:pt x="10600307" y="243387"/>
                  <a:pt x="10582072" y="247318"/>
                </a:cubicBezTo>
                <a:cubicBezTo>
                  <a:pt x="10563813" y="251250"/>
                  <a:pt x="10547225" y="254993"/>
                  <a:pt x="10545209" y="255637"/>
                </a:cubicBezTo>
                <a:cubicBezTo>
                  <a:pt x="10543169" y="256280"/>
                  <a:pt x="10539483" y="257118"/>
                  <a:pt x="10537001" y="257504"/>
                </a:cubicBezTo>
                <a:cubicBezTo>
                  <a:pt x="10528006" y="258894"/>
                  <a:pt x="10472612" y="270070"/>
                  <a:pt x="10469024" y="271222"/>
                </a:cubicBezTo>
                <a:cubicBezTo>
                  <a:pt x="10466984" y="271871"/>
                  <a:pt x="10463667" y="272580"/>
                  <a:pt x="10461652" y="272799"/>
                </a:cubicBezTo>
                <a:cubicBezTo>
                  <a:pt x="10445137" y="274584"/>
                  <a:pt x="10428892" y="278950"/>
                  <a:pt x="10425845" y="282418"/>
                </a:cubicBezTo>
                <a:cubicBezTo>
                  <a:pt x="10423904" y="284627"/>
                  <a:pt x="10416998" y="290851"/>
                  <a:pt x="10410509" y="296251"/>
                </a:cubicBezTo>
                <a:cubicBezTo>
                  <a:pt x="10404022" y="301651"/>
                  <a:pt x="10383304" y="319265"/>
                  <a:pt x="10364455" y="335393"/>
                </a:cubicBezTo>
                <a:cubicBezTo>
                  <a:pt x="10326363" y="368008"/>
                  <a:pt x="10223759" y="455283"/>
                  <a:pt x="10206261" y="469941"/>
                </a:cubicBezTo>
                <a:lnTo>
                  <a:pt x="10195005" y="479372"/>
                </a:lnTo>
                <a:lnTo>
                  <a:pt x="10204836" y="478045"/>
                </a:lnTo>
                <a:cubicBezTo>
                  <a:pt x="10210243" y="477313"/>
                  <a:pt x="10235114" y="473693"/>
                  <a:pt x="10260131" y="469996"/>
                </a:cubicBezTo>
                <a:lnTo>
                  <a:pt x="10260304" y="469996"/>
                </a:lnTo>
                <a:cubicBezTo>
                  <a:pt x="10332384" y="459343"/>
                  <a:pt x="10426755" y="442828"/>
                  <a:pt x="10508198" y="426612"/>
                </a:cubicBezTo>
                <a:lnTo>
                  <a:pt x="10583400" y="411637"/>
                </a:lnTo>
                <a:lnTo>
                  <a:pt x="10693007" y="307046"/>
                </a:lnTo>
                <a:cubicBezTo>
                  <a:pt x="10753365" y="249522"/>
                  <a:pt x="10802394" y="202145"/>
                  <a:pt x="10801926" y="201766"/>
                </a:cubicBezTo>
                <a:cubicBezTo>
                  <a:pt x="10801485" y="201386"/>
                  <a:pt x="10804065" y="198996"/>
                  <a:pt x="10807702" y="196452"/>
                </a:cubicBezTo>
                <a:cubicBezTo>
                  <a:pt x="10811339" y="193908"/>
                  <a:pt x="10812912" y="191799"/>
                  <a:pt x="10811241" y="191766"/>
                </a:cubicBezTo>
                <a:close/>
                <a:moveTo>
                  <a:pt x="8030084" y="156169"/>
                </a:moveTo>
                <a:lnTo>
                  <a:pt x="7990714" y="168974"/>
                </a:lnTo>
                <a:cubicBezTo>
                  <a:pt x="7969063" y="176017"/>
                  <a:pt x="7911040" y="194860"/>
                  <a:pt x="7861765" y="210845"/>
                </a:cubicBezTo>
                <a:cubicBezTo>
                  <a:pt x="7812516" y="226832"/>
                  <a:pt x="7771819" y="240838"/>
                  <a:pt x="7771351" y="241971"/>
                </a:cubicBezTo>
                <a:cubicBezTo>
                  <a:pt x="7769951" y="245314"/>
                  <a:pt x="7892731" y="284836"/>
                  <a:pt x="8001183" y="315961"/>
                </a:cubicBezTo>
                <a:cubicBezTo>
                  <a:pt x="8033255" y="325159"/>
                  <a:pt x="8063335" y="333911"/>
                  <a:pt x="8068078" y="335411"/>
                </a:cubicBezTo>
                <a:cubicBezTo>
                  <a:pt x="8082455" y="339968"/>
                  <a:pt x="8082750" y="339872"/>
                  <a:pt x="8213173" y="289366"/>
                </a:cubicBezTo>
                <a:cubicBezTo>
                  <a:pt x="8282722" y="262430"/>
                  <a:pt x="8340451" y="239741"/>
                  <a:pt x="8341459" y="238941"/>
                </a:cubicBezTo>
                <a:cubicBezTo>
                  <a:pt x="8342466" y="238144"/>
                  <a:pt x="8330842" y="234634"/>
                  <a:pt x="8315654" y="231145"/>
                </a:cubicBezTo>
                <a:cubicBezTo>
                  <a:pt x="8250209" y="216121"/>
                  <a:pt x="8163776" y="193822"/>
                  <a:pt x="8085330" y="171727"/>
                </a:cubicBezTo>
                <a:close/>
                <a:moveTo>
                  <a:pt x="6467172" y="149780"/>
                </a:moveTo>
                <a:cubicBezTo>
                  <a:pt x="6514287" y="148978"/>
                  <a:pt x="6537406" y="164600"/>
                  <a:pt x="6596093" y="195633"/>
                </a:cubicBezTo>
                <a:cubicBezTo>
                  <a:pt x="6701301" y="251271"/>
                  <a:pt x="6785129" y="293539"/>
                  <a:pt x="6880458" y="339006"/>
                </a:cubicBezTo>
                <a:cubicBezTo>
                  <a:pt x="6922532" y="359079"/>
                  <a:pt x="6931306" y="365588"/>
                  <a:pt x="6931306" y="376711"/>
                </a:cubicBezTo>
                <a:cubicBezTo>
                  <a:pt x="6931306" y="389684"/>
                  <a:pt x="6935016" y="388152"/>
                  <a:pt x="6820960" y="422348"/>
                </a:cubicBezTo>
                <a:cubicBezTo>
                  <a:pt x="6683533" y="463556"/>
                  <a:pt x="6628729" y="480136"/>
                  <a:pt x="6591178" y="491872"/>
                </a:cubicBezTo>
                <a:cubicBezTo>
                  <a:pt x="6527551" y="511762"/>
                  <a:pt x="6498675" y="517146"/>
                  <a:pt x="6476901" y="513175"/>
                </a:cubicBezTo>
                <a:lnTo>
                  <a:pt x="6476876" y="513175"/>
                </a:lnTo>
                <a:cubicBezTo>
                  <a:pt x="6474173" y="512683"/>
                  <a:pt x="6465891" y="511306"/>
                  <a:pt x="6458444" y="510116"/>
                </a:cubicBezTo>
                <a:cubicBezTo>
                  <a:pt x="6427209" y="505115"/>
                  <a:pt x="6347264" y="463742"/>
                  <a:pt x="6158719" y="354980"/>
                </a:cubicBezTo>
                <a:cubicBezTo>
                  <a:pt x="6030066" y="280768"/>
                  <a:pt x="6021759" y="275135"/>
                  <a:pt x="6019301" y="260514"/>
                </a:cubicBezTo>
                <a:cubicBezTo>
                  <a:pt x="6016525" y="244102"/>
                  <a:pt x="6024315" y="240503"/>
                  <a:pt x="6098435" y="223925"/>
                </a:cubicBezTo>
                <a:cubicBezTo>
                  <a:pt x="6125468" y="217879"/>
                  <a:pt x="6168599" y="208223"/>
                  <a:pt x="6194280" y="202468"/>
                </a:cubicBezTo>
                <a:cubicBezTo>
                  <a:pt x="6348948" y="167807"/>
                  <a:pt x="6420057" y="150581"/>
                  <a:pt x="6467172" y="149780"/>
                </a:cubicBezTo>
                <a:close/>
                <a:moveTo>
                  <a:pt x="7980859" y="122311"/>
                </a:moveTo>
                <a:lnTo>
                  <a:pt x="8018951" y="122484"/>
                </a:lnTo>
                <a:lnTo>
                  <a:pt x="8057044" y="122657"/>
                </a:lnTo>
                <a:lnTo>
                  <a:pt x="8133228" y="143632"/>
                </a:lnTo>
                <a:cubicBezTo>
                  <a:pt x="8222635" y="168251"/>
                  <a:pt x="8294887" y="186279"/>
                  <a:pt x="8376528" y="204337"/>
                </a:cubicBezTo>
                <a:cubicBezTo>
                  <a:pt x="8471857" y="225425"/>
                  <a:pt x="8482178" y="232541"/>
                  <a:pt x="8443054" y="250108"/>
                </a:cubicBezTo>
                <a:cubicBezTo>
                  <a:pt x="8398990" y="269890"/>
                  <a:pt x="8136423" y="373392"/>
                  <a:pt x="8125856" y="375143"/>
                </a:cubicBezTo>
                <a:cubicBezTo>
                  <a:pt x="8107965" y="378111"/>
                  <a:pt x="8083586" y="379083"/>
                  <a:pt x="8068103" y="377446"/>
                </a:cubicBezTo>
                <a:lnTo>
                  <a:pt x="8068078" y="377452"/>
                </a:lnTo>
                <a:cubicBezTo>
                  <a:pt x="8035934" y="374054"/>
                  <a:pt x="7883933" y="328631"/>
                  <a:pt x="7729597" y="276299"/>
                </a:cubicBezTo>
                <a:cubicBezTo>
                  <a:pt x="7650930" y="249633"/>
                  <a:pt x="7642280" y="244628"/>
                  <a:pt x="7649358" y="229927"/>
                </a:cubicBezTo>
                <a:cubicBezTo>
                  <a:pt x="7651619" y="225266"/>
                  <a:pt x="7654617" y="224236"/>
                  <a:pt x="7774669" y="187096"/>
                </a:cubicBezTo>
                <a:cubicBezTo>
                  <a:pt x="7835371" y="168315"/>
                  <a:pt x="7906641" y="146058"/>
                  <a:pt x="7932936" y="137632"/>
                </a:cubicBezTo>
                <a:close/>
                <a:moveTo>
                  <a:pt x="11859689" y="122157"/>
                </a:moveTo>
                <a:cubicBezTo>
                  <a:pt x="11859197" y="121779"/>
                  <a:pt x="11852783" y="124343"/>
                  <a:pt x="11845410" y="127855"/>
                </a:cubicBezTo>
                <a:cubicBezTo>
                  <a:pt x="11838038" y="131367"/>
                  <a:pt x="11812455" y="142928"/>
                  <a:pt x="11788518" y="153545"/>
                </a:cubicBezTo>
                <a:cubicBezTo>
                  <a:pt x="11764606" y="164162"/>
                  <a:pt x="11745682" y="173711"/>
                  <a:pt x="11746493" y="174763"/>
                </a:cubicBezTo>
                <a:cubicBezTo>
                  <a:pt x="11747330" y="175815"/>
                  <a:pt x="11746739" y="176064"/>
                  <a:pt x="11745215" y="175317"/>
                </a:cubicBezTo>
                <a:cubicBezTo>
                  <a:pt x="11742758" y="174097"/>
                  <a:pt x="11728209" y="178722"/>
                  <a:pt x="11725113" y="181721"/>
                </a:cubicBezTo>
                <a:cubicBezTo>
                  <a:pt x="11722999" y="183753"/>
                  <a:pt x="11654850" y="211544"/>
                  <a:pt x="11541483" y="256614"/>
                </a:cubicBezTo>
                <a:lnTo>
                  <a:pt x="11432809" y="299815"/>
                </a:lnTo>
                <a:lnTo>
                  <a:pt x="11399042" y="341066"/>
                </a:lnTo>
                <a:cubicBezTo>
                  <a:pt x="11380488" y="363756"/>
                  <a:pt x="11344903" y="406951"/>
                  <a:pt x="11319957" y="437057"/>
                </a:cubicBezTo>
                <a:cubicBezTo>
                  <a:pt x="11248074" y="523808"/>
                  <a:pt x="11205239" y="575656"/>
                  <a:pt x="11203199" y="578344"/>
                </a:cubicBezTo>
                <a:cubicBezTo>
                  <a:pt x="11200962" y="581286"/>
                  <a:pt x="11203002" y="580670"/>
                  <a:pt x="11274149" y="557191"/>
                </a:cubicBezTo>
                <a:cubicBezTo>
                  <a:pt x="11379136" y="522542"/>
                  <a:pt x="11478447" y="486895"/>
                  <a:pt x="11580117" y="447364"/>
                </a:cubicBezTo>
                <a:lnTo>
                  <a:pt x="11637869" y="424911"/>
                </a:lnTo>
                <a:lnTo>
                  <a:pt x="11667311" y="385043"/>
                </a:lnTo>
                <a:cubicBezTo>
                  <a:pt x="11683481" y="363116"/>
                  <a:pt x="11710441" y="326701"/>
                  <a:pt x="11727201" y="304122"/>
                </a:cubicBezTo>
                <a:cubicBezTo>
                  <a:pt x="11794563" y="213368"/>
                  <a:pt x="11860500" y="122806"/>
                  <a:pt x="11859689" y="122157"/>
                </a:cubicBezTo>
                <a:close/>
                <a:moveTo>
                  <a:pt x="10934266" y="118326"/>
                </a:moveTo>
                <a:cubicBezTo>
                  <a:pt x="10959895" y="116136"/>
                  <a:pt x="10942500" y="136820"/>
                  <a:pt x="10877177" y="201492"/>
                </a:cubicBezTo>
                <a:cubicBezTo>
                  <a:pt x="10645552" y="430789"/>
                  <a:pt x="10646068" y="430340"/>
                  <a:pt x="10586226" y="452880"/>
                </a:cubicBezTo>
                <a:cubicBezTo>
                  <a:pt x="10519700" y="477947"/>
                  <a:pt x="10094343" y="545518"/>
                  <a:pt x="10070579" y="534797"/>
                </a:cubicBezTo>
                <a:lnTo>
                  <a:pt x="10070579" y="534803"/>
                </a:lnTo>
                <a:cubicBezTo>
                  <a:pt x="10063132" y="531440"/>
                  <a:pt x="10061707" y="524377"/>
                  <a:pt x="10066991" y="516899"/>
                </a:cubicBezTo>
                <a:cubicBezTo>
                  <a:pt x="10068637" y="514573"/>
                  <a:pt x="10110367" y="479384"/>
                  <a:pt x="10159715" y="438701"/>
                </a:cubicBezTo>
                <a:cubicBezTo>
                  <a:pt x="10209087" y="398018"/>
                  <a:pt x="10274287" y="344200"/>
                  <a:pt x="10304589" y="319104"/>
                </a:cubicBezTo>
                <a:cubicBezTo>
                  <a:pt x="10385443" y="252167"/>
                  <a:pt x="10402990" y="243709"/>
                  <a:pt x="10503725" y="223194"/>
                </a:cubicBezTo>
                <a:cubicBezTo>
                  <a:pt x="10623606" y="198782"/>
                  <a:pt x="10754151" y="166766"/>
                  <a:pt x="10894479" y="127359"/>
                </a:cubicBezTo>
                <a:cubicBezTo>
                  <a:pt x="10912401" y="122328"/>
                  <a:pt x="10925724" y="119057"/>
                  <a:pt x="10934266" y="118326"/>
                </a:cubicBezTo>
                <a:close/>
                <a:moveTo>
                  <a:pt x="4617014" y="110557"/>
                </a:moveTo>
                <a:cubicBezTo>
                  <a:pt x="4615341" y="111007"/>
                  <a:pt x="4583000" y="118084"/>
                  <a:pt x="4545153" y="126284"/>
                </a:cubicBezTo>
                <a:cubicBezTo>
                  <a:pt x="4345599" y="169524"/>
                  <a:pt x="4163714" y="213290"/>
                  <a:pt x="4166835" y="217321"/>
                </a:cubicBezTo>
                <a:cubicBezTo>
                  <a:pt x="4171578" y="223405"/>
                  <a:pt x="4312397" y="329112"/>
                  <a:pt x="4482485" y="454223"/>
                </a:cubicBezTo>
                <a:cubicBezTo>
                  <a:pt x="4515810" y="478739"/>
                  <a:pt x="4507946" y="477462"/>
                  <a:pt x="4550167" y="465177"/>
                </a:cubicBezTo>
                <a:lnTo>
                  <a:pt x="4550142" y="465187"/>
                </a:lnTo>
                <a:cubicBezTo>
                  <a:pt x="4636429" y="440085"/>
                  <a:pt x="4808679" y="392601"/>
                  <a:pt x="4892899" y="370710"/>
                </a:cubicBezTo>
                <a:cubicBezTo>
                  <a:pt x="4924676" y="362452"/>
                  <a:pt x="4951563" y="354976"/>
                  <a:pt x="4952692" y="354094"/>
                </a:cubicBezTo>
                <a:cubicBezTo>
                  <a:pt x="4953798" y="353215"/>
                  <a:pt x="4934457" y="338111"/>
                  <a:pt x="4909685" y="320530"/>
                </a:cubicBezTo>
                <a:cubicBezTo>
                  <a:pt x="4845321" y="274846"/>
                  <a:pt x="4714849" y="180273"/>
                  <a:pt x="4663708" y="142222"/>
                </a:cubicBezTo>
                <a:cubicBezTo>
                  <a:pt x="4639696" y="124357"/>
                  <a:pt x="4618684" y="110108"/>
                  <a:pt x="4617014" y="110557"/>
                </a:cubicBezTo>
                <a:close/>
                <a:moveTo>
                  <a:pt x="9919543" y="97453"/>
                </a:moveTo>
                <a:cubicBezTo>
                  <a:pt x="9913024" y="97513"/>
                  <a:pt x="9900122" y="98622"/>
                  <a:pt x="9874588" y="100838"/>
                </a:cubicBezTo>
                <a:cubicBezTo>
                  <a:pt x="9809561" y="106482"/>
                  <a:pt x="9706515" y="112359"/>
                  <a:pt x="9633746" y="114573"/>
                </a:cubicBezTo>
                <a:cubicBezTo>
                  <a:pt x="9580343" y="116199"/>
                  <a:pt x="9584693" y="114828"/>
                  <a:pt x="9530184" y="147092"/>
                </a:cubicBezTo>
                <a:cubicBezTo>
                  <a:pt x="9460586" y="188283"/>
                  <a:pt x="9412196" y="216545"/>
                  <a:pt x="9383811" y="232601"/>
                </a:cubicBezTo>
                <a:cubicBezTo>
                  <a:pt x="9335004" y="260213"/>
                  <a:pt x="9326132" y="258417"/>
                  <a:pt x="9505264" y="257210"/>
                </a:cubicBezTo>
                <a:cubicBezTo>
                  <a:pt x="9587421" y="256659"/>
                  <a:pt x="9665228" y="255549"/>
                  <a:pt x="9678179" y="254745"/>
                </a:cubicBezTo>
                <a:cubicBezTo>
                  <a:pt x="9698970" y="253457"/>
                  <a:pt x="9702558" y="252673"/>
                  <a:pt x="9708899" y="248016"/>
                </a:cubicBezTo>
                <a:cubicBezTo>
                  <a:pt x="9712855" y="245117"/>
                  <a:pt x="9731557" y="232527"/>
                  <a:pt x="9750481" y="220039"/>
                </a:cubicBezTo>
                <a:cubicBezTo>
                  <a:pt x="9769404" y="207549"/>
                  <a:pt x="9790367" y="193647"/>
                  <a:pt x="9797076" y="189142"/>
                </a:cubicBezTo>
                <a:cubicBezTo>
                  <a:pt x="9815458" y="176791"/>
                  <a:pt x="9828214" y="168383"/>
                  <a:pt x="9846547" y="156516"/>
                </a:cubicBezTo>
                <a:cubicBezTo>
                  <a:pt x="9855689" y="150602"/>
                  <a:pt x="9868247" y="142178"/>
                  <a:pt x="9874416" y="137796"/>
                </a:cubicBezTo>
                <a:cubicBezTo>
                  <a:pt x="9880584" y="133414"/>
                  <a:pt x="9892282" y="125477"/>
                  <a:pt x="9900392" y="120159"/>
                </a:cubicBezTo>
                <a:cubicBezTo>
                  <a:pt x="9924059" y="104643"/>
                  <a:pt x="9926197" y="102997"/>
                  <a:pt x="9926197" y="100365"/>
                </a:cubicBezTo>
                <a:cubicBezTo>
                  <a:pt x="9926197" y="98383"/>
                  <a:pt x="9926062" y="97393"/>
                  <a:pt x="9919543" y="97453"/>
                </a:cubicBezTo>
                <a:close/>
                <a:moveTo>
                  <a:pt x="9019870" y="97144"/>
                </a:moveTo>
                <a:cubicBezTo>
                  <a:pt x="9018027" y="96244"/>
                  <a:pt x="9014955" y="96689"/>
                  <a:pt x="9012645" y="98188"/>
                </a:cubicBezTo>
                <a:cubicBezTo>
                  <a:pt x="9009254" y="100372"/>
                  <a:pt x="9008909" y="100367"/>
                  <a:pt x="9010580" y="98161"/>
                </a:cubicBezTo>
                <a:cubicBezTo>
                  <a:pt x="9013234" y="94664"/>
                  <a:pt x="9004338" y="98308"/>
                  <a:pt x="8999939" y="102522"/>
                </a:cubicBezTo>
                <a:cubicBezTo>
                  <a:pt x="8998268" y="104125"/>
                  <a:pt x="8993746" y="105986"/>
                  <a:pt x="8989888" y="106659"/>
                </a:cubicBezTo>
                <a:cubicBezTo>
                  <a:pt x="8982859" y="107890"/>
                  <a:pt x="8973078" y="113364"/>
                  <a:pt x="8973619" y="115788"/>
                </a:cubicBezTo>
                <a:cubicBezTo>
                  <a:pt x="8973766" y="116504"/>
                  <a:pt x="8972881" y="117824"/>
                  <a:pt x="8971653" y="118720"/>
                </a:cubicBezTo>
                <a:cubicBezTo>
                  <a:pt x="8970350" y="119667"/>
                  <a:pt x="8970153" y="119325"/>
                  <a:pt x="8971186" y="117905"/>
                </a:cubicBezTo>
                <a:cubicBezTo>
                  <a:pt x="8973717" y="114397"/>
                  <a:pt x="8966565" y="114816"/>
                  <a:pt x="8962830" y="118394"/>
                </a:cubicBezTo>
                <a:cubicBezTo>
                  <a:pt x="8961159" y="120007"/>
                  <a:pt x="8958284" y="121327"/>
                  <a:pt x="8956489" y="121327"/>
                </a:cubicBezTo>
                <a:cubicBezTo>
                  <a:pt x="8954670" y="121327"/>
                  <a:pt x="8951058" y="123150"/>
                  <a:pt x="8948453" y="125378"/>
                </a:cubicBezTo>
                <a:cubicBezTo>
                  <a:pt x="8944324" y="128892"/>
                  <a:pt x="8940245" y="130342"/>
                  <a:pt x="8932724" y="130952"/>
                </a:cubicBezTo>
                <a:cubicBezTo>
                  <a:pt x="8931717" y="131034"/>
                  <a:pt x="8931152" y="132081"/>
                  <a:pt x="8931496" y="133278"/>
                </a:cubicBezTo>
                <a:cubicBezTo>
                  <a:pt x="8931840" y="134475"/>
                  <a:pt x="8929407" y="135815"/>
                  <a:pt x="8926089" y="136257"/>
                </a:cubicBezTo>
                <a:cubicBezTo>
                  <a:pt x="8922796" y="136698"/>
                  <a:pt x="8918373" y="138297"/>
                  <a:pt x="8916259" y="139809"/>
                </a:cubicBezTo>
                <a:cubicBezTo>
                  <a:pt x="8914170" y="141322"/>
                  <a:pt x="8909328" y="143498"/>
                  <a:pt x="8905544" y="144646"/>
                </a:cubicBezTo>
                <a:cubicBezTo>
                  <a:pt x="8901735" y="145794"/>
                  <a:pt x="8899351" y="147637"/>
                  <a:pt x="8900211" y="148741"/>
                </a:cubicBezTo>
                <a:cubicBezTo>
                  <a:pt x="8901047" y="149845"/>
                  <a:pt x="8900850" y="150539"/>
                  <a:pt x="8899744" y="150284"/>
                </a:cubicBezTo>
                <a:cubicBezTo>
                  <a:pt x="8898614" y="150029"/>
                  <a:pt x="8895370" y="150856"/>
                  <a:pt x="8892494" y="152122"/>
                </a:cubicBezTo>
                <a:cubicBezTo>
                  <a:pt x="8889643" y="153388"/>
                  <a:pt x="8886596" y="153868"/>
                  <a:pt x="8885736" y="153189"/>
                </a:cubicBezTo>
                <a:cubicBezTo>
                  <a:pt x="8884999" y="152511"/>
                  <a:pt x="8884261" y="152982"/>
                  <a:pt x="8884261" y="154235"/>
                </a:cubicBezTo>
                <a:cubicBezTo>
                  <a:pt x="8884261" y="155490"/>
                  <a:pt x="8882541" y="156516"/>
                  <a:pt x="8880329" y="156516"/>
                </a:cubicBezTo>
                <a:cubicBezTo>
                  <a:pt x="8878216" y="156516"/>
                  <a:pt x="8877135" y="157335"/>
                  <a:pt x="8877921" y="158336"/>
                </a:cubicBezTo>
                <a:cubicBezTo>
                  <a:pt x="8878707" y="159337"/>
                  <a:pt x="8878044" y="160793"/>
                  <a:pt x="8876446" y="161571"/>
                </a:cubicBezTo>
                <a:cubicBezTo>
                  <a:pt x="8874652" y="162454"/>
                  <a:pt x="8874234" y="162138"/>
                  <a:pt x="8875341" y="160728"/>
                </a:cubicBezTo>
                <a:cubicBezTo>
                  <a:pt x="8878117" y="157133"/>
                  <a:pt x="8872514" y="158116"/>
                  <a:pt x="8867673" y="162068"/>
                </a:cubicBezTo>
                <a:cubicBezTo>
                  <a:pt x="8863151" y="165763"/>
                  <a:pt x="8854869" y="169107"/>
                  <a:pt x="8851600" y="168556"/>
                </a:cubicBezTo>
                <a:cubicBezTo>
                  <a:pt x="8850593" y="168386"/>
                  <a:pt x="8849757" y="169058"/>
                  <a:pt x="8849757" y="170049"/>
                </a:cubicBezTo>
                <a:cubicBezTo>
                  <a:pt x="8849757" y="171041"/>
                  <a:pt x="8845898" y="172869"/>
                  <a:pt x="8841155" y="174111"/>
                </a:cubicBezTo>
                <a:cubicBezTo>
                  <a:pt x="8836437" y="175353"/>
                  <a:pt x="8832554" y="177113"/>
                  <a:pt x="8832554" y="178021"/>
                </a:cubicBezTo>
                <a:cubicBezTo>
                  <a:pt x="8832554" y="178929"/>
                  <a:pt x="8828695" y="180689"/>
                  <a:pt x="8823952" y="181931"/>
                </a:cubicBezTo>
                <a:cubicBezTo>
                  <a:pt x="8819234" y="183173"/>
                  <a:pt x="8815351" y="184932"/>
                  <a:pt x="8815351" y="185841"/>
                </a:cubicBezTo>
                <a:cubicBezTo>
                  <a:pt x="8815351" y="186749"/>
                  <a:pt x="8811492" y="188509"/>
                  <a:pt x="8806749" y="189751"/>
                </a:cubicBezTo>
                <a:cubicBezTo>
                  <a:pt x="8802031" y="190993"/>
                  <a:pt x="8798148" y="192798"/>
                  <a:pt x="8798148" y="193762"/>
                </a:cubicBezTo>
                <a:cubicBezTo>
                  <a:pt x="8798148" y="196280"/>
                  <a:pt x="8784386" y="201592"/>
                  <a:pt x="8782149" y="199936"/>
                </a:cubicBezTo>
                <a:cubicBezTo>
                  <a:pt x="8781117" y="199173"/>
                  <a:pt x="8781535" y="200470"/>
                  <a:pt x="8783083" y="202818"/>
                </a:cubicBezTo>
                <a:cubicBezTo>
                  <a:pt x="8785123" y="205953"/>
                  <a:pt x="8787483" y="206851"/>
                  <a:pt x="8792004" y="206200"/>
                </a:cubicBezTo>
                <a:cubicBezTo>
                  <a:pt x="8795396" y="205713"/>
                  <a:pt x="8798148" y="206168"/>
                  <a:pt x="8798148" y="207214"/>
                </a:cubicBezTo>
                <a:cubicBezTo>
                  <a:pt x="8798148" y="208260"/>
                  <a:pt x="8801466" y="208780"/>
                  <a:pt x="8805521" y="208372"/>
                </a:cubicBezTo>
                <a:cubicBezTo>
                  <a:pt x="8809576" y="207963"/>
                  <a:pt x="8812893" y="208331"/>
                  <a:pt x="8812893" y="209187"/>
                </a:cubicBezTo>
                <a:cubicBezTo>
                  <a:pt x="8812893" y="210041"/>
                  <a:pt x="8816211" y="210434"/>
                  <a:pt x="8820266" y="210059"/>
                </a:cubicBezTo>
                <a:cubicBezTo>
                  <a:pt x="8824321" y="209683"/>
                  <a:pt x="8827639" y="210092"/>
                  <a:pt x="8827639" y="210966"/>
                </a:cubicBezTo>
                <a:cubicBezTo>
                  <a:pt x="8827639" y="211842"/>
                  <a:pt x="8830121" y="212385"/>
                  <a:pt x="8833168" y="212174"/>
                </a:cubicBezTo>
                <a:cubicBezTo>
                  <a:pt x="8836216" y="211963"/>
                  <a:pt x="8839779" y="212289"/>
                  <a:pt x="8841106" y="212897"/>
                </a:cubicBezTo>
                <a:cubicBezTo>
                  <a:pt x="8842433" y="213505"/>
                  <a:pt x="8845211" y="214117"/>
                  <a:pt x="8847250" y="214258"/>
                </a:cubicBezTo>
                <a:cubicBezTo>
                  <a:pt x="8849315" y="214397"/>
                  <a:pt x="8853615" y="215192"/>
                  <a:pt x="8856835" y="216025"/>
                </a:cubicBezTo>
                <a:cubicBezTo>
                  <a:pt x="8861111" y="217134"/>
                  <a:pt x="8862168" y="216909"/>
                  <a:pt x="8860841" y="215179"/>
                </a:cubicBezTo>
                <a:cubicBezTo>
                  <a:pt x="8859440" y="213404"/>
                  <a:pt x="8860423" y="213429"/>
                  <a:pt x="8864773" y="215278"/>
                </a:cubicBezTo>
                <a:cubicBezTo>
                  <a:pt x="8870081" y="217534"/>
                  <a:pt x="8877823" y="218725"/>
                  <a:pt x="8893993" y="219773"/>
                </a:cubicBezTo>
                <a:cubicBezTo>
                  <a:pt x="8897385" y="219992"/>
                  <a:pt x="8901292" y="220746"/>
                  <a:pt x="8902718" y="221450"/>
                </a:cubicBezTo>
                <a:cubicBezTo>
                  <a:pt x="8904143" y="222152"/>
                  <a:pt x="8908296" y="222465"/>
                  <a:pt x="8911983" y="222142"/>
                </a:cubicBezTo>
                <a:cubicBezTo>
                  <a:pt x="8915669" y="221820"/>
                  <a:pt x="8919134" y="222117"/>
                  <a:pt x="8919650" y="222801"/>
                </a:cubicBezTo>
                <a:cubicBezTo>
                  <a:pt x="8920191" y="223485"/>
                  <a:pt x="8924590" y="223898"/>
                  <a:pt x="8929432" y="223716"/>
                </a:cubicBezTo>
                <a:cubicBezTo>
                  <a:pt x="8934273" y="223534"/>
                  <a:pt x="8938229" y="224170"/>
                  <a:pt x="8938229" y="225129"/>
                </a:cubicBezTo>
                <a:cubicBezTo>
                  <a:pt x="8938229" y="226087"/>
                  <a:pt x="8940712" y="226555"/>
                  <a:pt x="8943759" y="226171"/>
                </a:cubicBezTo>
                <a:cubicBezTo>
                  <a:pt x="8946806" y="225786"/>
                  <a:pt x="8951844" y="226228"/>
                  <a:pt x="8954966" y="227155"/>
                </a:cubicBezTo>
                <a:cubicBezTo>
                  <a:pt x="8958627" y="228240"/>
                  <a:pt x="8960102" y="228146"/>
                  <a:pt x="8959119" y="226889"/>
                </a:cubicBezTo>
                <a:cubicBezTo>
                  <a:pt x="8958284" y="225818"/>
                  <a:pt x="8958677" y="224940"/>
                  <a:pt x="8960004" y="224940"/>
                </a:cubicBezTo>
                <a:cubicBezTo>
                  <a:pt x="8961331" y="224940"/>
                  <a:pt x="8962854" y="226041"/>
                  <a:pt x="8963444" y="227384"/>
                </a:cubicBezTo>
                <a:cubicBezTo>
                  <a:pt x="8964255" y="229327"/>
                  <a:pt x="8965238" y="229317"/>
                  <a:pt x="8968261" y="227335"/>
                </a:cubicBezTo>
                <a:cubicBezTo>
                  <a:pt x="8971407" y="225276"/>
                  <a:pt x="8972341" y="225389"/>
                  <a:pt x="8973570" y="227972"/>
                </a:cubicBezTo>
                <a:cubicBezTo>
                  <a:pt x="8974626" y="230140"/>
                  <a:pt x="8977551" y="230936"/>
                  <a:pt x="8983105" y="230554"/>
                </a:cubicBezTo>
                <a:cubicBezTo>
                  <a:pt x="8987528" y="230251"/>
                  <a:pt x="8992321" y="230582"/>
                  <a:pt x="8993746" y="231286"/>
                </a:cubicBezTo>
                <a:cubicBezTo>
                  <a:pt x="8995172" y="231989"/>
                  <a:pt x="8999595" y="232275"/>
                  <a:pt x="9003552" y="231917"/>
                </a:cubicBezTo>
                <a:cubicBezTo>
                  <a:pt x="9007484" y="231561"/>
                  <a:pt x="9011833" y="231956"/>
                  <a:pt x="9013185" y="232797"/>
                </a:cubicBezTo>
                <a:cubicBezTo>
                  <a:pt x="9014537" y="233637"/>
                  <a:pt x="9024490" y="234824"/>
                  <a:pt x="9035303" y="235432"/>
                </a:cubicBezTo>
                <a:cubicBezTo>
                  <a:pt x="9055480" y="236568"/>
                  <a:pt x="9079122" y="238658"/>
                  <a:pt x="9080080" y="239389"/>
                </a:cubicBezTo>
                <a:cubicBezTo>
                  <a:pt x="9081383" y="240398"/>
                  <a:pt x="9102887" y="239835"/>
                  <a:pt x="9102887" y="238793"/>
                </a:cubicBezTo>
                <a:lnTo>
                  <a:pt x="9102936" y="238781"/>
                </a:lnTo>
                <a:cubicBezTo>
                  <a:pt x="9102936" y="238140"/>
                  <a:pt x="9106254" y="236443"/>
                  <a:pt x="9110308" y="235014"/>
                </a:cubicBezTo>
                <a:cubicBezTo>
                  <a:pt x="9114462" y="233557"/>
                  <a:pt x="9116993" y="231493"/>
                  <a:pt x="9116084" y="230324"/>
                </a:cubicBezTo>
                <a:cubicBezTo>
                  <a:pt x="9115150" y="229114"/>
                  <a:pt x="9115617" y="228805"/>
                  <a:pt x="9117214" y="229587"/>
                </a:cubicBezTo>
                <a:cubicBezTo>
                  <a:pt x="9118713" y="230330"/>
                  <a:pt x="9122203" y="229145"/>
                  <a:pt x="9124955" y="226955"/>
                </a:cubicBezTo>
                <a:cubicBezTo>
                  <a:pt x="9127708" y="224766"/>
                  <a:pt x="9130240" y="223112"/>
                  <a:pt x="9130583" y="223278"/>
                </a:cubicBezTo>
                <a:cubicBezTo>
                  <a:pt x="9132328" y="224136"/>
                  <a:pt x="9147172" y="216719"/>
                  <a:pt x="9147172" y="214989"/>
                </a:cubicBezTo>
                <a:cubicBezTo>
                  <a:pt x="9147172" y="213879"/>
                  <a:pt x="9148278" y="213517"/>
                  <a:pt x="9149654" y="214186"/>
                </a:cubicBezTo>
                <a:cubicBezTo>
                  <a:pt x="9151006" y="214854"/>
                  <a:pt x="9152775" y="214033"/>
                  <a:pt x="9153586" y="212358"/>
                </a:cubicBezTo>
                <a:cubicBezTo>
                  <a:pt x="9154397" y="210682"/>
                  <a:pt x="9156044" y="209803"/>
                  <a:pt x="9157273" y="210403"/>
                </a:cubicBezTo>
                <a:cubicBezTo>
                  <a:pt x="9158502" y="211003"/>
                  <a:pt x="9160148" y="210123"/>
                  <a:pt x="9160959" y="208448"/>
                </a:cubicBezTo>
                <a:cubicBezTo>
                  <a:pt x="9161770" y="206772"/>
                  <a:pt x="9163343" y="205856"/>
                  <a:pt x="9164473" y="206409"/>
                </a:cubicBezTo>
                <a:cubicBezTo>
                  <a:pt x="9165604" y="206964"/>
                  <a:pt x="9167668" y="205859"/>
                  <a:pt x="9169069" y="203955"/>
                </a:cubicBezTo>
                <a:cubicBezTo>
                  <a:pt x="9170445" y="202051"/>
                  <a:pt x="9171625" y="201164"/>
                  <a:pt x="9171674" y="201987"/>
                </a:cubicBezTo>
                <a:cubicBezTo>
                  <a:pt x="9171723" y="202808"/>
                  <a:pt x="9176147" y="201162"/>
                  <a:pt x="9181529" y="198327"/>
                </a:cubicBezTo>
                <a:cubicBezTo>
                  <a:pt x="9186911" y="195492"/>
                  <a:pt x="9190745" y="192410"/>
                  <a:pt x="9190007" y="191479"/>
                </a:cubicBezTo>
                <a:cubicBezTo>
                  <a:pt x="9189295" y="190547"/>
                  <a:pt x="9190597" y="190364"/>
                  <a:pt x="9192908" y="191072"/>
                </a:cubicBezTo>
                <a:cubicBezTo>
                  <a:pt x="9195439" y="191847"/>
                  <a:pt x="9196520" y="191579"/>
                  <a:pt x="9195611" y="190398"/>
                </a:cubicBezTo>
                <a:cubicBezTo>
                  <a:pt x="9194775" y="189320"/>
                  <a:pt x="9195439" y="188437"/>
                  <a:pt x="9197085" y="188437"/>
                </a:cubicBezTo>
                <a:cubicBezTo>
                  <a:pt x="9201583" y="188437"/>
                  <a:pt x="9220997" y="177768"/>
                  <a:pt x="9219646" y="176038"/>
                </a:cubicBezTo>
                <a:cubicBezTo>
                  <a:pt x="9219007" y="175215"/>
                  <a:pt x="9220408" y="174662"/>
                  <a:pt x="9222767" y="174810"/>
                </a:cubicBezTo>
                <a:cubicBezTo>
                  <a:pt x="9225126" y="174957"/>
                  <a:pt x="9226798" y="174082"/>
                  <a:pt x="9226527" y="172864"/>
                </a:cubicBezTo>
                <a:cubicBezTo>
                  <a:pt x="9226232" y="171647"/>
                  <a:pt x="9227903" y="170767"/>
                  <a:pt x="9230213" y="170909"/>
                </a:cubicBezTo>
                <a:cubicBezTo>
                  <a:pt x="9232523" y="171052"/>
                  <a:pt x="9234121" y="170003"/>
                  <a:pt x="9233727" y="168579"/>
                </a:cubicBezTo>
                <a:cubicBezTo>
                  <a:pt x="9233359" y="167136"/>
                  <a:pt x="9234243" y="166574"/>
                  <a:pt x="9235743" y="167308"/>
                </a:cubicBezTo>
                <a:cubicBezTo>
                  <a:pt x="9237218" y="168034"/>
                  <a:pt x="9239970" y="166999"/>
                  <a:pt x="9241862" y="165010"/>
                </a:cubicBezTo>
                <a:cubicBezTo>
                  <a:pt x="9243755" y="163021"/>
                  <a:pt x="9245376" y="162273"/>
                  <a:pt x="9245426" y="163348"/>
                </a:cubicBezTo>
                <a:cubicBezTo>
                  <a:pt x="9245499" y="164423"/>
                  <a:pt x="9246605" y="163983"/>
                  <a:pt x="9247883" y="162371"/>
                </a:cubicBezTo>
                <a:cubicBezTo>
                  <a:pt x="9249161" y="160758"/>
                  <a:pt x="9251078" y="159433"/>
                  <a:pt x="9252135" y="159427"/>
                </a:cubicBezTo>
                <a:cubicBezTo>
                  <a:pt x="9255625" y="159406"/>
                  <a:pt x="9272508" y="150367"/>
                  <a:pt x="9272508" y="148527"/>
                </a:cubicBezTo>
                <a:cubicBezTo>
                  <a:pt x="9272508" y="147539"/>
                  <a:pt x="9273344" y="146945"/>
                  <a:pt x="9274351" y="147208"/>
                </a:cubicBezTo>
                <a:cubicBezTo>
                  <a:pt x="9277055" y="147910"/>
                  <a:pt x="9294626" y="138894"/>
                  <a:pt x="9294626" y="136797"/>
                </a:cubicBezTo>
                <a:cubicBezTo>
                  <a:pt x="9294626" y="135809"/>
                  <a:pt x="9295462" y="135141"/>
                  <a:pt x="9296469" y="135311"/>
                </a:cubicBezTo>
                <a:cubicBezTo>
                  <a:pt x="9300082" y="135920"/>
                  <a:pt x="9306865" y="132606"/>
                  <a:pt x="9305513" y="130887"/>
                </a:cubicBezTo>
                <a:cubicBezTo>
                  <a:pt x="9304776" y="129934"/>
                  <a:pt x="9305513" y="129147"/>
                  <a:pt x="9306742" y="129147"/>
                </a:cubicBezTo>
                <a:cubicBezTo>
                  <a:pt x="9312149" y="129147"/>
                  <a:pt x="9313082" y="128795"/>
                  <a:pt x="9315024" y="126034"/>
                </a:cubicBezTo>
                <a:cubicBezTo>
                  <a:pt x="9316130" y="124475"/>
                  <a:pt x="9318071" y="123710"/>
                  <a:pt x="9319325" y="124333"/>
                </a:cubicBezTo>
                <a:cubicBezTo>
                  <a:pt x="9320603" y="124957"/>
                  <a:pt x="9321635" y="124536"/>
                  <a:pt x="9321635" y="123397"/>
                </a:cubicBezTo>
                <a:cubicBezTo>
                  <a:pt x="9321635" y="122258"/>
                  <a:pt x="9323576" y="121300"/>
                  <a:pt x="9325936" y="121267"/>
                </a:cubicBezTo>
                <a:cubicBezTo>
                  <a:pt x="9330039" y="121211"/>
                  <a:pt x="9330015" y="121107"/>
                  <a:pt x="9325911" y="119206"/>
                </a:cubicBezTo>
                <a:cubicBezTo>
                  <a:pt x="9323552" y="118106"/>
                  <a:pt x="9320504" y="117745"/>
                  <a:pt x="9319153" y="118404"/>
                </a:cubicBezTo>
                <a:cubicBezTo>
                  <a:pt x="9317825" y="119063"/>
                  <a:pt x="9316720" y="118675"/>
                  <a:pt x="9316720" y="117541"/>
                </a:cubicBezTo>
                <a:cubicBezTo>
                  <a:pt x="9316720" y="116262"/>
                  <a:pt x="9309028" y="115484"/>
                  <a:pt x="9296445" y="115491"/>
                </a:cubicBezTo>
                <a:cubicBezTo>
                  <a:pt x="9285287" y="115497"/>
                  <a:pt x="9268429" y="115038"/>
                  <a:pt x="9258967" y="114470"/>
                </a:cubicBezTo>
                <a:cubicBezTo>
                  <a:pt x="9249505" y="113903"/>
                  <a:pt x="9231810" y="112993"/>
                  <a:pt x="9219646" y="112449"/>
                </a:cubicBezTo>
                <a:cubicBezTo>
                  <a:pt x="9207481" y="111905"/>
                  <a:pt x="9193669" y="111088"/>
                  <a:pt x="9188926" y="110635"/>
                </a:cubicBezTo>
                <a:cubicBezTo>
                  <a:pt x="9177818" y="109571"/>
                  <a:pt x="9142035" y="107298"/>
                  <a:pt x="9126258" y="106654"/>
                </a:cubicBezTo>
                <a:cubicBezTo>
                  <a:pt x="9119500" y="106378"/>
                  <a:pt x="9112864" y="105909"/>
                  <a:pt x="9111513" y="105611"/>
                </a:cubicBezTo>
                <a:cubicBezTo>
                  <a:pt x="9108171" y="104872"/>
                  <a:pt x="9089444" y="103620"/>
                  <a:pt x="9075263" y="103186"/>
                </a:cubicBezTo>
                <a:cubicBezTo>
                  <a:pt x="9068850" y="102989"/>
                  <a:pt x="9063590" y="102130"/>
                  <a:pt x="9063590" y="101278"/>
                </a:cubicBezTo>
                <a:cubicBezTo>
                  <a:pt x="9063590" y="100425"/>
                  <a:pt x="9059437" y="99752"/>
                  <a:pt x="9054374" y="99782"/>
                </a:cubicBezTo>
                <a:cubicBezTo>
                  <a:pt x="9037909" y="99878"/>
                  <a:pt x="9023114" y="98747"/>
                  <a:pt x="9019870" y="97144"/>
                </a:cubicBezTo>
                <a:close/>
                <a:moveTo>
                  <a:pt x="2132020" y="92076"/>
                </a:moveTo>
                <a:cubicBezTo>
                  <a:pt x="2125524" y="90099"/>
                  <a:pt x="2041903" y="117930"/>
                  <a:pt x="1889315" y="172853"/>
                </a:cubicBezTo>
                <a:cubicBezTo>
                  <a:pt x="1762333" y="218559"/>
                  <a:pt x="1478631" y="330729"/>
                  <a:pt x="1466663" y="339954"/>
                </a:cubicBezTo>
                <a:cubicBezTo>
                  <a:pt x="1461863" y="343659"/>
                  <a:pt x="1485109" y="362880"/>
                  <a:pt x="1640813" y="483954"/>
                </a:cubicBezTo>
                <a:cubicBezTo>
                  <a:pt x="1685062" y="518362"/>
                  <a:pt x="1748973" y="568518"/>
                  <a:pt x="1782841" y="595415"/>
                </a:cubicBezTo>
                <a:cubicBezTo>
                  <a:pt x="1844052" y="644027"/>
                  <a:pt x="1876848" y="668489"/>
                  <a:pt x="1880989" y="668626"/>
                </a:cubicBezTo>
                <a:cubicBezTo>
                  <a:pt x="1882181" y="668667"/>
                  <a:pt x="1892687" y="664411"/>
                  <a:pt x="1904336" y="659170"/>
                </a:cubicBezTo>
                <a:lnTo>
                  <a:pt x="1904326" y="659172"/>
                </a:lnTo>
                <a:cubicBezTo>
                  <a:pt x="2079533" y="580359"/>
                  <a:pt x="2336711" y="475982"/>
                  <a:pt x="2504855" y="415447"/>
                </a:cubicBezTo>
                <a:cubicBezTo>
                  <a:pt x="2516676" y="411193"/>
                  <a:pt x="2526359" y="407058"/>
                  <a:pt x="2526359" y="406257"/>
                </a:cubicBezTo>
                <a:cubicBezTo>
                  <a:pt x="2526408" y="403764"/>
                  <a:pt x="2137132" y="93640"/>
                  <a:pt x="2132020" y="92076"/>
                </a:cubicBezTo>
                <a:close/>
                <a:moveTo>
                  <a:pt x="7018819" y="81783"/>
                </a:moveTo>
                <a:cubicBezTo>
                  <a:pt x="7016780" y="81912"/>
                  <a:pt x="6965908" y="92992"/>
                  <a:pt x="6905771" y="106404"/>
                </a:cubicBezTo>
                <a:cubicBezTo>
                  <a:pt x="6845610" y="119816"/>
                  <a:pt x="6781468" y="134076"/>
                  <a:pt x="6763232" y="138094"/>
                </a:cubicBezTo>
                <a:cubicBezTo>
                  <a:pt x="6744972" y="142111"/>
                  <a:pt x="6729097" y="146061"/>
                  <a:pt x="6727942" y="146871"/>
                </a:cubicBezTo>
                <a:cubicBezTo>
                  <a:pt x="6724845" y="149022"/>
                  <a:pt x="6824770" y="199729"/>
                  <a:pt x="6936491" y="252706"/>
                </a:cubicBezTo>
                <a:cubicBezTo>
                  <a:pt x="6964876" y="266166"/>
                  <a:pt x="6997488" y="281638"/>
                  <a:pt x="7008989" y="287086"/>
                </a:cubicBezTo>
                <a:cubicBezTo>
                  <a:pt x="7034573" y="299228"/>
                  <a:pt x="7031230" y="299160"/>
                  <a:pt x="7069519" y="288339"/>
                </a:cubicBezTo>
                <a:lnTo>
                  <a:pt x="7069519" y="288337"/>
                </a:lnTo>
                <a:cubicBezTo>
                  <a:pt x="7086918" y="283422"/>
                  <a:pt x="7150348" y="265767"/>
                  <a:pt x="7210510" y="249103"/>
                </a:cubicBezTo>
                <a:cubicBezTo>
                  <a:pt x="7270646" y="232441"/>
                  <a:pt x="7320683" y="218166"/>
                  <a:pt x="7321715" y="217382"/>
                </a:cubicBezTo>
                <a:cubicBezTo>
                  <a:pt x="7322723" y="216600"/>
                  <a:pt x="7307240" y="209044"/>
                  <a:pt x="7287309" y="200591"/>
                </a:cubicBezTo>
                <a:cubicBezTo>
                  <a:pt x="7223977" y="173733"/>
                  <a:pt x="7137643" y="135339"/>
                  <a:pt x="7079153" y="108017"/>
                </a:cubicBezTo>
                <a:cubicBezTo>
                  <a:pt x="7047991" y="93459"/>
                  <a:pt x="7020835" y="81654"/>
                  <a:pt x="7018819" y="81783"/>
                </a:cubicBezTo>
                <a:close/>
                <a:moveTo>
                  <a:pt x="9040848" y="65479"/>
                </a:moveTo>
                <a:cubicBezTo>
                  <a:pt x="9061487" y="66174"/>
                  <a:pt x="9086507" y="68253"/>
                  <a:pt x="9120114" y="70982"/>
                </a:cubicBezTo>
                <a:cubicBezTo>
                  <a:pt x="9201607" y="77596"/>
                  <a:pt x="9282830" y="81828"/>
                  <a:pt x="9355303" y="83235"/>
                </a:cubicBezTo>
                <a:cubicBezTo>
                  <a:pt x="9479484" y="85645"/>
                  <a:pt x="9479853" y="86448"/>
                  <a:pt x="9381280" y="140865"/>
                </a:cubicBezTo>
                <a:cubicBezTo>
                  <a:pt x="9122252" y="283874"/>
                  <a:pt x="9126995" y="282019"/>
                  <a:pt x="9040243" y="274393"/>
                </a:cubicBezTo>
                <a:lnTo>
                  <a:pt x="9040268" y="274393"/>
                </a:lnTo>
                <a:cubicBezTo>
                  <a:pt x="8923017" y="264086"/>
                  <a:pt x="8693824" y="234228"/>
                  <a:pt x="8669249" y="226058"/>
                </a:cubicBezTo>
                <a:cubicBezTo>
                  <a:pt x="8640839" y="216614"/>
                  <a:pt x="8648458" y="208763"/>
                  <a:pt x="8713436" y="180563"/>
                </a:cubicBezTo>
                <a:cubicBezTo>
                  <a:pt x="8741796" y="168251"/>
                  <a:pt x="8807659" y="139368"/>
                  <a:pt x="8859784" y="116380"/>
                </a:cubicBezTo>
                <a:cubicBezTo>
                  <a:pt x="8956440" y="73755"/>
                  <a:pt x="8978931" y="63392"/>
                  <a:pt x="9040848" y="65479"/>
                </a:cubicBezTo>
                <a:close/>
                <a:moveTo>
                  <a:pt x="10029605" y="55691"/>
                </a:moveTo>
                <a:cubicBezTo>
                  <a:pt x="10062625" y="55488"/>
                  <a:pt x="10048589" y="67693"/>
                  <a:pt x="9990732" y="108150"/>
                </a:cubicBezTo>
                <a:cubicBezTo>
                  <a:pt x="9737357" y="285241"/>
                  <a:pt x="9733179" y="287469"/>
                  <a:pt x="9638563" y="291457"/>
                </a:cubicBezTo>
                <a:cubicBezTo>
                  <a:pt x="9587323" y="293610"/>
                  <a:pt x="9373563" y="293449"/>
                  <a:pt x="9309249" y="291211"/>
                </a:cubicBezTo>
                <a:lnTo>
                  <a:pt x="9309347" y="291193"/>
                </a:lnTo>
                <a:cubicBezTo>
                  <a:pt x="9262456" y="289563"/>
                  <a:pt x="9240117" y="287059"/>
                  <a:pt x="9236185" y="282994"/>
                </a:cubicBezTo>
                <a:cubicBezTo>
                  <a:pt x="9226994" y="273505"/>
                  <a:pt x="9231958" y="268833"/>
                  <a:pt x="9278996" y="242673"/>
                </a:cubicBezTo>
                <a:cubicBezTo>
                  <a:pt x="9299050" y="231509"/>
                  <a:pt x="9362480" y="195764"/>
                  <a:pt x="9419938" y="163241"/>
                </a:cubicBezTo>
                <a:cubicBezTo>
                  <a:pt x="9562870" y="82313"/>
                  <a:pt x="9546085" y="87204"/>
                  <a:pt x="9705015" y="80256"/>
                </a:cubicBezTo>
                <a:cubicBezTo>
                  <a:pt x="9791669" y="76469"/>
                  <a:pt x="9883165" y="69563"/>
                  <a:pt x="9980779" y="59442"/>
                </a:cubicBezTo>
                <a:cubicBezTo>
                  <a:pt x="10002362" y="57204"/>
                  <a:pt x="10018598" y="55758"/>
                  <a:pt x="10029605" y="55691"/>
                </a:cubicBezTo>
                <a:close/>
                <a:moveTo>
                  <a:pt x="4622767" y="37635"/>
                </a:moveTo>
                <a:cubicBezTo>
                  <a:pt x="4676861" y="41720"/>
                  <a:pt x="4708066" y="68090"/>
                  <a:pt x="4780539" y="121589"/>
                </a:cubicBezTo>
                <a:cubicBezTo>
                  <a:pt x="4855028" y="176584"/>
                  <a:pt x="4960335" y="252163"/>
                  <a:pt x="5038830" y="306962"/>
                </a:cubicBezTo>
                <a:cubicBezTo>
                  <a:pt x="5145317" y="381315"/>
                  <a:pt x="5143793" y="387456"/>
                  <a:pt x="5009560" y="424068"/>
                </a:cubicBezTo>
                <a:cubicBezTo>
                  <a:pt x="4888353" y="457129"/>
                  <a:pt x="4793982" y="484072"/>
                  <a:pt x="4669236" y="521226"/>
                </a:cubicBezTo>
                <a:cubicBezTo>
                  <a:pt x="4558105" y="554331"/>
                  <a:pt x="4532792" y="560419"/>
                  <a:pt x="4513180" y="558781"/>
                </a:cubicBezTo>
                <a:cubicBezTo>
                  <a:pt x="4510477" y="558556"/>
                  <a:pt x="4502539" y="557789"/>
                  <a:pt x="4495535" y="557080"/>
                </a:cubicBezTo>
                <a:lnTo>
                  <a:pt x="4495535" y="557074"/>
                </a:lnTo>
                <a:cubicBezTo>
                  <a:pt x="4443385" y="551792"/>
                  <a:pt x="4434440" y="546265"/>
                  <a:pt x="4227316" y="391483"/>
                </a:cubicBezTo>
                <a:cubicBezTo>
                  <a:pt x="4013114" y="231415"/>
                  <a:pt x="3993183" y="214850"/>
                  <a:pt x="3991438" y="195479"/>
                </a:cubicBezTo>
                <a:cubicBezTo>
                  <a:pt x="3988465" y="163023"/>
                  <a:pt x="4006946" y="157082"/>
                  <a:pt x="4327659" y="87395"/>
                </a:cubicBezTo>
                <a:cubicBezTo>
                  <a:pt x="4491689" y="51752"/>
                  <a:pt x="4568673" y="33551"/>
                  <a:pt x="4622767" y="37635"/>
                </a:cubicBezTo>
                <a:close/>
                <a:moveTo>
                  <a:pt x="7002843" y="36904"/>
                </a:moveTo>
                <a:cubicBezTo>
                  <a:pt x="7040895" y="36584"/>
                  <a:pt x="7062085" y="48101"/>
                  <a:pt x="7111740" y="71074"/>
                </a:cubicBezTo>
                <a:cubicBezTo>
                  <a:pt x="7179126" y="102253"/>
                  <a:pt x="7256393" y="136330"/>
                  <a:pt x="7318716" y="162347"/>
                </a:cubicBezTo>
                <a:cubicBezTo>
                  <a:pt x="7427734" y="207875"/>
                  <a:pt x="7437000" y="211994"/>
                  <a:pt x="7442922" y="217576"/>
                </a:cubicBezTo>
                <a:cubicBezTo>
                  <a:pt x="7452900" y="227010"/>
                  <a:pt x="7449410" y="235383"/>
                  <a:pt x="7432625" y="242251"/>
                </a:cubicBezTo>
                <a:cubicBezTo>
                  <a:pt x="7423999" y="245782"/>
                  <a:pt x="7099821" y="340548"/>
                  <a:pt x="7086452" y="343444"/>
                </a:cubicBezTo>
                <a:cubicBezTo>
                  <a:pt x="7069568" y="347099"/>
                  <a:pt x="7036047" y="346581"/>
                  <a:pt x="7014248" y="342323"/>
                </a:cubicBezTo>
                <a:lnTo>
                  <a:pt x="7014199" y="342320"/>
                </a:lnTo>
                <a:cubicBezTo>
                  <a:pt x="6982005" y="336005"/>
                  <a:pt x="6845118" y="271491"/>
                  <a:pt x="6672351" y="181015"/>
                </a:cubicBezTo>
                <a:cubicBezTo>
                  <a:pt x="6555248" y="119707"/>
                  <a:pt x="6550136" y="124260"/>
                  <a:pt x="6792772" y="73756"/>
                </a:cubicBezTo>
                <a:cubicBezTo>
                  <a:pt x="6909876" y="49382"/>
                  <a:pt x="6964790" y="37225"/>
                  <a:pt x="7002843" y="36904"/>
                </a:cubicBezTo>
                <a:close/>
                <a:moveTo>
                  <a:pt x="11999786" y="12695"/>
                </a:moveTo>
                <a:cubicBezTo>
                  <a:pt x="12006228" y="18105"/>
                  <a:pt x="11991636" y="40584"/>
                  <a:pt x="11960252" y="83697"/>
                </a:cubicBezTo>
                <a:cubicBezTo>
                  <a:pt x="11939363" y="112459"/>
                  <a:pt x="11874017" y="202423"/>
                  <a:pt x="11814789" y="283593"/>
                </a:cubicBezTo>
                <a:cubicBezTo>
                  <a:pt x="11669621" y="483272"/>
                  <a:pt x="11694049" y="465187"/>
                  <a:pt x="11451217" y="552752"/>
                </a:cubicBezTo>
                <a:cubicBezTo>
                  <a:pt x="11345344" y="590944"/>
                  <a:pt x="11200864" y="638426"/>
                  <a:pt x="11119813" y="661686"/>
                </a:cubicBezTo>
                <a:cubicBezTo>
                  <a:pt x="11084523" y="671814"/>
                  <a:pt x="11069433" y="673126"/>
                  <a:pt x="11061422" y="666757"/>
                </a:cubicBezTo>
                <a:lnTo>
                  <a:pt x="11061569" y="666765"/>
                </a:lnTo>
                <a:cubicBezTo>
                  <a:pt x="11051370" y="658644"/>
                  <a:pt x="11053262" y="655721"/>
                  <a:pt x="11118659" y="579499"/>
                </a:cubicBezTo>
                <a:cubicBezTo>
                  <a:pt x="11175428" y="513308"/>
                  <a:pt x="11275967" y="395150"/>
                  <a:pt x="11323890" y="338335"/>
                </a:cubicBezTo>
                <a:cubicBezTo>
                  <a:pt x="11374270" y="278572"/>
                  <a:pt x="11399214" y="263136"/>
                  <a:pt x="11529736" y="210950"/>
                </a:cubicBezTo>
                <a:cubicBezTo>
                  <a:pt x="11669203" y="155184"/>
                  <a:pt x="11795129" y="100381"/>
                  <a:pt x="11913117" y="44107"/>
                </a:cubicBezTo>
                <a:cubicBezTo>
                  <a:pt x="11965868" y="18944"/>
                  <a:pt x="11993344" y="7285"/>
                  <a:pt x="11999786" y="12695"/>
                </a:cubicBezTo>
                <a:close/>
                <a:moveTo>
                  <a:pt x="8464533" y="9697"/>
                </a:moveTo>
                <a:lnTo>
                  <a:pt x="8365322" y="43766"/>
                </a:lnTo>
                <a:cubicBezTo>
                  <a:pt x="8310763" y="62504"/>
                  <a:pt x="8257287" y="80709"/>
                  <a:pt x="8246473" y="84220"/>
                </a:cubicBezTo>
                <a:cubicBezTo>
                  <a:pt x="8235660" y="87732"/>
                  <a:pt x="8225830" y="91289"/>
                  <a:pt x="8224675" y="92123"/>
                </a:cubicBezTo>
                <a:cubicBezTo>
                  <a:pt x="8220104" y="95365"/>
                  <a:pt x="8381590" y="133434"/>
                  <a:pt x="8513119" y="160121"/>
                </a:cubicBezTo>
                <a:lnTo>
                  <a:pt x="8531551" y="163861"/>
                </a:lnTo>
                <a:lnTo>
                  <a:pt x="8638455" y="120820"/>
                </a:lnTo>
                <a:cubicBezTo>
                  <a:pt x="8697240" y="97148"/>
                  <a:pt x="8751356" y="75092"/>
                  <a:pt x="8758679" y="71806"/>
                </a:cubicBezTo>
                <a:lnTo>
                  <a:pt x="8758679" y="71807"/>
                </a:lnTo>
                <a:lnTo>
                  <a:pt x="8772000" y="65833"/>
                </a:lnTo>
                <a:lnTo>
                  <a:pt x="8720587" y="57630"/>
                </a:lnTo>
                <a:cubicBezTo>
                  <a:pt x="8670084" y="49574"/>
                  <a:pt x="8575247" y="32591"/>
                  <a:pt x="8541381" y="25534"/>
                </a:cubicBezTo>
                <a:cubicBezTo>
                  <a:pt x="8531920" y="23563"/>
                  <a:pt x="8510760" y="19194"/>
                  <a:pt x="8494344" y="15824"/>
                </a:cubicBezTo>
                <a:close/>
                <a:moveTo>
                  <a:pt x="11162895" y="315"/>
                </a:moveTo>
                <a:cubicBezTo>
                  <a:pt x="11174372" y="460"/>
                  <a:pt x="11176804" y="916"/>
                  <a:pt x="11172258" y="2076"/>
                </a:cubicBezTo>
                <a:cubicBezTo>
                  <a:pt x="11163362" y="4344"/>
                  <a:pt x="11150680" y="4344"/>
                  <a:pt x="11148912" y="2076"/>
                </a:cubicBezTo>
                <a:cubicBezTo>
                  <a:pt x="11147953" y="844"/>
                  <a:pt x="11153138" y="193"/>
                  <a:pt x="11162895" y="315"/>
                </a:cubicBezTo>
                <a:close/>
                <a:moveTo>
                  <a:pt x="8894583" y="304"/>
                </a:moveTo>
                <a:cubicBezTo>
                  <a:pt x="8968801" y="203"/>
                  <a:pt x="9029258" y="595"/>
                  <a:pt x="9029258" y="1174"/>
                </a:cubicBezTo>
                <a:cubicBezTo>
                  <a:pt x="9029258" y="11222"/>
                  <a:pt x="8953811" y="24305"/>
                  <a:pt x="8913261" y="21289"/>
                </a:cubicBezTo>
                <a:cubicBezTo>
                  <a:pt x="8902914" y="20518"/>
                  <a:pt x="8871949" y="16760"/>
                  <a:pt x="8844449" y="12936"/>
                </a:cubicBezTo>
                <a:cubicBezTo>
                  <a:pt x="8747866" y="-507"/>
                  <a:pt x="8743934" y="510"/>
                  <a:pt x="8894583" y="304"/>
                </a:cubicBezTo>
                <a:close/>
                <a:moveTo>
                  <a:pt x="12168507" y="132"/>
                </a:moveTo>
                <a:lnTo>
                  <a:pt x="12180205" y="132"/>
                </a:lnTo>
                <a:lnTo>
                  <a:pt x="12191928" y="132"/>
                </a:lnTo>
                <a:lnTo>
                  <a:pt x="12191928" y="40557"/>
                </a:lnTo>
                <a:lnTo>
                  <a:pt x="12191928" y="80981"/>
                </a:lnTo>
                <a:lnTo>
                  <a:pt x="12160889" y="128041"/>
                </a:lnTo>
                <a:cubicBezTo>
                  <a:pt x="12143808" y="153925"/>
                  <a:pt x="12123214" y="185073"/>
                  <a:pt x="12115105" y="197262"/>
                </a:cubicBezTo>
                <a:lnTo>
                  <a:pt x="12100359" y="219425"/>
                </a:lnTo>
                <a:lnTo>
                  <a:pt x="12125868" y="206866"/>
                </a:lnTo>
                <a:cubicBezTo>
                  <a:pt x="12139901" y="199959"/>
                  <a:pt x="12159119" y="190373"/>
                  <a:pt x="12168581" y="185565"/>
                </a:cubicBezTo>
                <a:cubicBezTo>
                  <a:pt x="12178043" y="180757"/>
                  <a:pt x="12187160" y="176163"/>
                  <a:pt x="12188856" y="175358"/>
                </a:cubicBezTo>
                <a:cubicBezTo>
                  <a:pt x="12191264" y="174211"/>
                  <a:pt x="12191928" y="180439"/>
                  <a:pt x="12191928" y="204016"/>
                </a:cubicBezTo>
                <a:lnTo>
                  <a:pt x="12191928" y="234140"/>
                </a:lnTo>
                <a:lnTo>
                  <a:pt x="12151992" y="253781"/>
                </a:lnTo>
                <a:cubicBezTo>
                  <a:pt x="11996625" y="330197"/>
                  <a:pt x="11971262" y="340431"/>
                  <a:pt x="11959835" y="331341"/>
                </a:cubicBezTo>
                <a:lnTo>
                  <a:pt x="11959835" y="331329"/>
                </a:lnTo>
                <a:cubicBezTo>
                  <a:pt x="11950816" y="324150"/>
                  <a:pt x="11955387" y="314788"/>
                  <a:pt x="11999648" y="250014"/>
                </a:cubicBezTo>
                <a:cubicBezTo>
                  <a:pt x="12038133" y="193700"/>
                  <a:pt x="12127712" y="61244"/>
                  <a:pt x="12156440" y="18215"/>
                </a:cubicBezTo>
                <a:close/>
                <a:moveTo>
                  <a:pt x="11282529" y="130"/>
                </a:moveTo>
                <a:lnTo>
                  <a:pt x="11338316" y="188"/>
                </a:lnTo>
                <a:lnTo>
                  <a:pt x="11394348" y="247"/>
                </a:lnTo>
                <a:lnTo>
                  <a:pt x="11363628" y="12072"/>
                </a:lnTo>
                <a:cubicBezTo>
                  <a:pt x="11308162" y="33430"/>
                  <a:pt x="11247975" y="55240"/>
                  <a:pt x="11178107" y="79315"/>
                </a:cubicBezTo>
                <a:lnTo>
                  <a:pt x="11109295" y="103019"/>
                </a:lnTo>
                <a:lnTo>
                  <a:pt x="11050534" y="164473"/>
                </a:lnTo>
                <a:cubicBezTo>
                  <a:pt x="11018218" y="198272"/>
                  <a:pt x="10967567" y="250878"/>
                  <a:pt x="10937953" y="281376"/>
                </a:cubicBezTo>
                <a:cubicBezTo>
                  <a:pt x="10880348" y="340742"/>
                  <a:pt x="10881134" y="339733"/>
                  <a:pt x="10895634" y="335446"/>
                </a:cubicBezTo>
                <a:cubicBezTo>
                  <a:pt x="10900942" y="333878"/>
                  <a:pt x="10931834" y="325008"/>
                  <a:pt x="10964274" y="315736"/>
                </a:cubicBezTo>
                <a:cubicBezTo>
                  <a:pt x="11075774" y="283866"/>
                  <a:pt x="11281227" y="217014"/>
                  <a:pt x="11290270" y="209670"/>
                </a:cubicBezTo>
                <a:cubicBezTo>
                  <a:pt x="11294473" y="206247"/>
                  <a:pt x="11363874" y="126258"/>
                  <a:pt x="11431040" y="47389"/>
                </a:cubicBezTo>
                <a:cubicBezTo>
                  <a:pt x="11452396" y="22308"/>
                  <a:pt x="11471196" y="1388"/>
                  <a:pt x="11472793" y="900"/>
                </a:cubicBezTo>
                <a:cubicBezTo>
                  <a:pt x="11474392" y="411"/>
                  <a:pt x="11490464" y="258"/>
                  <a:pt x="11508503" y="559"/>
                </a:cubicBezTo>
                <a:lnTo>
                  <a:pt x="11541188" y="1109"/>
                </a:lnTo>
                <a:lnTo>
                  <a:pt x="11459105" y="98853"/>
                </a:lnTo>
                <a:cubicBezTo>
                  <a:pt x="11333277" y="248880"/>
                  <a:pt x="11339176" y="245088"/>
                  <a:pt x="11125122" y="313312"/>
                </a:cubicBezTo>
                <a:cubicBezTo>
                  <a:pt x="10932792" y="374610"/>
                  <a:pt x="10768603" y="417541"/>
                  <a:pt x="10753415" y="410505"/>
                </a:cubicBezTo>
                <a:lnTo>
                  <a:pt x="10753710" y="410511"/>
                </a:lnTo>
                <a:cubicBezTo>
                  <a:pt x="10750932" y="409232"/>
                  <a:pt x="10749409" y="406139"/>
                  <a:pt x="10749409" y="401877"/>
                </a:cubicBezTo>
                <a:cubicBezTo>
                  <a:pt x="10749409" y="394022"/>
                  <a:pt x="10746779" y="396857"/>
                  <a:pt x="10844246" y="299236"/>
                </a:cubicBezTo>
                <a:cubicBezTo>
                  <a:pt x="10883420" y="259990"/>
                  <a:pt x="10940607" y="202253"/>
                  <a:pt x="10971327" y="170927"/>
                </a:cubicBezTo>
                <a:cubicBezTo>
                  <a:pt x="11054467" y="86110"/>
                  <a:pt x="11075258" y="72405"/>
                  <a:pt x="11169628" y="40180"/>
                </a:cubicBezTo>
                <a:cubicBezTo>
                  <a:pt x="11189239" y="33488"/>
                  <a:pt x="11222687" y="21739"/>
                  <a:pt x="11243946" y="14069"/>
                </a:cubicBezTo>
                <a:close/>
                <a:moveTo>
                  <a:pt x="5364532" y="125"/>
                </a:moveTo>
                <a:lnTo>
                  <a:pt x="5425626" y="125"/>
                </a:lnTo>
                <a:lnTo>
                  <a:pt x="5486722" y="125"/>
                </a:lnTo>
                <a:lnTo>
                  <a:pt x="5525404" y="26506"/>
                </a:lnTo>
                <a:cubicBezTo>
                  <a:pt x="5581682" y="64877"/>
                  <a:pt x="5670893" y="123976"/>
                  <a:pt x="5725942" y="159329"/>
                </a:cubicBezTo>
                <a:cubicBezTo>
                  <a:pt x="5815987" y="217177"/>
                  <a:pt x="5815029" y="225825"/>
                  <a:pt x="5716087" y="248392"/>
                </a:cubicBezTo>
                <a:cubicBezTo>
                  <a:pt x="5601835" y="274441"/>
                  <a:pt x="5440963" y="312735"/>
                  <a:pt x="5357306" y="333780"/>
                </a:cubicBezTo>
                <a:cubicBezTo>
                  <a:pt x="5333345" y="339810"/>
                  <a:pt x="5317967" y="343289"/>
                  <a:pt x="5305172" y="345040"/>
                </a:cubicBezTo>
                <a:lnTo>
                  <a:pt x="5268750" y="345921"/>
                </a:lnTo>
                <a:lnTo>
                  <a:pt x="5221268" y="337045"/>
                </a:lnTo>
                <a:cubicBezTo>
                  <a:pt x="5206584" y="332160"/>
                  <a:pt x="5192821" y="325269"/>
                  <a:pt x="5179304" y="316129"/>
                </a:cubicBezTo>
                <a:cubicBezTo>
                  <a:pt x="5111722" y="270617"/>
                  <a:pt x="4956649" y="160636"/>
                  <a:pt x="4851220" y="83548"/>
                </a:cubicBezTo>
                <a:cubicBezTo>
                  <a:pt x="4783636" y="34120"/>
                  <a:pt x="4776263" y="25006"/>
                  <a:pt x="4788305" y="6288"/>
                </a:cubicBezTo>
                <a:lnTo>
                  <a:pt x="4792483" y="130"/>
                </a:lnTo>
                <a:lnTo>
                  <a:pt x="4992087" y="290"/>
                </a:lnTo>
                <a:lnTo>
                  <a:pt x="5191715" y="451"/>
                </a:lnTo>
                <a:lnTo>
                  <a:pt x="5154852" y="7090"/>
                </a:lnTo>
                <a:cubicBezTo>
                  <a:pt x="5021873" y="31036"/>
                  <a:pt x="4943230" y="45720"/>
                  <a:pt x="4941633" y="46900"/>
                </a:cubicBezTo>
                <a:cubicBezTo>
                  <a:pt x="4938684" y="49050"/>
                  <a:pt x="5095329" y="161539"/>
                  <a:pt x="5225654" y="250841"/>
                </a:cubicBezTo>
                <a:lnTo>
                  <a:pt x="5264509" y="277470"/>
                </a:lnTo>
                <a:lnTo>
                  <a:pt x="5276035" y="274668"/>
                </a:lnTo>
                <a:cubicBezTo>
                  <a:pt x="5306140" y="267349"/>
                  <a:pt x="5492767" y="225085"/>
                  <a:pt x="5563570" y="209558"/>
                </a:cubicBezTo>
                <a:cubicBezTo>
                  <a:pt x="5652509" y="190049"/>
                  <a:pt x="5648381" y="191368"/>
                  <a:pt x="5638919" y="185450"/>
                </a:cubicBezTo>
                <a:cubicBezTo>
                  <a:pt x="5607389" y="165712"/>
                  <a:pt x="5451604" y="60839"/>
                  <a:pt x="5395005" y="21239"/>
                </a:cubicBezTo>
                <a:close/>
                <a:moveTo>
                  <a:pt x="11637206" y="124"/>
                </a:moveTo>
                <a:cubicBezTo>
                  <a:pt x="11659569" y="121"/>
                  <a:pt x="11671120" y="834"/>
                  <a:pt x="11671120" y="2191"/>
                </a:cubicBezTo>
                <a:cubicBezTo>
                  <a:pt x="11671120" y="3329"/>
                  <a:pt x="11672398" y="3633"/>
                  <a:pt x="11673971" y="2866"/>
                </a:cubicBezTo>
                <a:cubicBezTo>
                  <a:pt x="11675740" y="1995"/>
                  <a:pt x="11676133" y="2330"/>
                  <a:pt x="11675027" y="3760"/>
                </a:cubicBezTo>
                <a:cubicBezTo>
                  <a:pt x="11674044" y="5019"/>
                  <a:pt x="11672325" y="5600"/>
                  <a:pt x="11671218" y="5051"/>
                </a:cubicBezTo>
                <a:cubicBezTo>
                  <a:pt x="11669178" y="4051"/>
                  <a:pt x="11665098" y="9582"/>
                  <a:pt x="11665811" y="12339"/>
                </a:cubicBezTo>
                <a:cubicBezTo>
                  <a:pt x="11666033" y="13145"/>
                  <a:pt x="11665123" y="13805"/>
                  <a:pt x="11663820" y="13805"/>
                </a:cubicBezTo>
                <a:cubicBezTo>
                  <a:pt x="11661756" y="13805"/>
                  <a:pt x="11652516" y="25670"/>
                  <a:pt x="11653548" y="27001"/>
                </a:cubicBezTo>
                <a:cubicBezTo>
                  <a:pt x="11653745" y="27270"/>
                  <a:pt x="11651680" y="29281"/>
                  <a:pt x="11648928" y="31471"/>
                </a:cubicBezTo>
                <a:cubicBezTo>
                  <a:pt x="11646176" y="33660"/>
                  <a:pt x="11644579" y="36300"/>
                  <a:pt x="11645388" y="37336"/>
                </a:cubicBezTo>
                <a:cubicBezTo>
                  <a:pt x="11646176" y="38372"/>
                  <a:pt x="11645782" y="39219"/>
                  <a:pt x="11644480" y="39219"/>
                </a:cubicBezTo>
                <a:cubicBezTo>
                  <a:pt x="11641678" y="39219"/>
                  <a:pt x="11611352" y="76266"/>
                  <a:pt x="11611327" y="79699"/>
                </a:cubicBezTo>
                <a:cubicBezTo>
                  <a:pt x="11611327" y="80995"/>
                  <a:pt x="11610516" y="81660"/>
                  <a:pt x="11609533" y="81176"/>
                </a:cubicBezTo>
                <a:cubicBezTo>
                  <a:pt x="11608550" y="80692"/>
                  <a:pt x="11607150" y="81538"/>
                  <a:pt x="11606412" y="83055"/>
                </a:cubicBezTo>
                <a:cubicBezTo>
                  <a:pt x="11604249" y="87552"/>
                  <a:pt x="11611868" y="88322"/>
                  <a:pt x="11617126" y="84139"/>
                </a:cubicBezTo>
                <a:cubicBezTo>
                  <a:pt x="11619781" y="82013"/>
                  <a:pt x="11621968" y="80773"/>
                  <a:pt x="11621968" y="81384"/>
                </a:cubicBezTo>
                <a:cubicBezTo>
                  <a:pt x="11621968" y="81995"/>
                  <a:pt x="11631921" y="78320"/>
                  <a:pt x="11644087" y="73218"/>
                </a:cubicBezTo>
                <a:cubicBezTo>
                  <a:pt x="11656252" y="68115"/>
                  <a:pt x="11666205" y="63165"/>
                  <a:pt x="11666205" y="62217"/>
                </a:cubicBezTo>
                <a:cubicBezTo>
                  <a:pt x="11666205" y="61269"/>
                  <a:pt x="11667311" y="61037"/>
                  <a:pt x="11668662" y="61701"/>
                </a:cubicBezTo>
                <a:cubicBezTo>
                  <a:pt x="11670013" y="62366"/>
                  <a:pt x="11671120" y="61978"/>
                  <a:pt x="11671120" y="60839"/>
                </a:cubicBezTo>
                <a:cubicBezTo>
                  <a:pt x="11671120" y="59701"/>
                  <a:pt x="11671955" y="58989"/>
                  <a:pt x="11672988" y="59258"/>
                </a:cubicBezTo>
                <a:cubicBezTo>
                  <a:pt x="11676821" y="60263"/>
                  <a:pt x="11710514" y="44786"/>
                  <a:pt x="11708917" y="42749"/>
                </a:cubicBezTo>
                <a:cubicBezTo>
                  <a:pt x="11707983" y="41540"/>
                  <a:pt x="11708745" y="41069"/>
                  <a:pt x="11710711" y="41627"/>
                </a:cubicBezTo>
                <a:cubicBezTo>
                  <a:pt x="11715258" y="42904"/>
                  <a:pt x="11733149" y="35672"/>
                  <a:pt x="11731306" y="33302"/>
                </a:cubicBezTo>
                <a:cubicBezTo>
                  <a:pt x="11730495" y="32278"/>
                  <a:pt x="11731576" y="31967"/>
                  <a:pt x="11733665" y="32609"/>
                </a:cubicBezTo>
                <a:cubicBezTo>
                  <a:pt x="11735753" y="33249"/>
                  <a:pt x="11737474" y="32799"/>
                  <a:pt x="11737474" y="31609"/>
                </a:cubicBezTo>
                <a:cubicBezTo>
                  <a:pt x="11737474" y="30419"/>
                  <a:pt x="11738309" y="29549"/>
                  <a:pt x="11739317" y="29676"/>
                </a:cubicBezTo>
                <a:cubicBezTo>
                  <a:pt x="11743913" y="30252"/>
                  <a:pt x="11747501" y="29301"/>
                  <a:pt x="11746346" y="27816"/>
                </a:cubicBezTo>
                <a:cubicBezTo>
                  <a:pt x="11745633" y="26919"/>
                  <a:pt x="11746493" y="26186"/>
                  <a:pt x="11748214" y="26186"/>
                </a:cubicBezTo>
                <a:cubicBezTo>
                  <a:pt x="11753694" y="26186"/>
                  <a:pt x="11793679" y="7147"/>
                  <a:pt x="11792204" y="5245"/>
                </a:cubicBezTo>
                <a:cubicBezTo>
                  <a:pt x="11791418" y="4244"/>
                  <a:pt x="11792033" y="4038"/>
                  <a:pt x="11793555" y="4786"/>
                </a:cubicBezTo>
                <a:cubicBezTo>
                  <a:pt x="11795079" y="5535"/>
                  <a:pt x="11798963" y="4773"/>
                  <a:pt x="11802182" y="3093"/>
                </a:cubicBezTo>
                <a:cubicBezTo>
                  <a:pt x="11807121" y="525"/>
                  <a:pt x="11816166" y="123"/>
                  <a:pt x="11858927" y="568"/>
                </a:cubicBezTo>
                <a:lnTo>
                  <a:pt x="11909799" y="1094"/>
                </a:lnTo>
                <a:lnTo>
                  <a:pt x="11883257" y="13621"/>
                </a:lnTo>
                <a:cubicBezTo>
                  <a:pt x="11636763" y="129788"/>
                  <a:pt x="11474809" y="193940"/>
                  <a:pt x="11468420" y="177878"/>
                </a:cubicBezTo>
                <a:lnTo>
                  <a:pt x="11468223" y="177881"/>
                </a:lnTo>
                <a:cubicBezTo>
                  <a:pt x="11465274" y="170485"/>
                  <a:pt x="11469132" y="165021"/>
                  <a:pt x="11529220" y="91608"/>
                </a:cubicBezTo>
                <a:cubicBezTo>
                  <a:pt x="11562053" y="51504"/>
                  <a:pt x="11592158" y="14517"/>
                  <a:pt x="11596164" y="9410"/>
                </a:cubicBezTo>
                <a:lnTo>
                  <a:pt x="11603537" y="127"/>
                </a:lnTo>
                <a:close/>
                <a:moveTo>
                  <a:pt x="9701182" y="121"/>
                </a:moveTo>
                <a:lnTo>
                  <a:pt x="9740011" y="121"/>
                </a:lnTo>
                <a:cubicBezTo>
                  <a:pt x="9761392" y="121"/>
                  <a:pt x="9778841" y="506"/>
                  <a:pt x="9778841" y="977"/>
                </a:cubicBezTo>
                <a:cubicBezTo>
                  <a:pt x="9778841" y="1447"/>
                  <a:pt x="9773877" y="4675"/>
                  <a:pt x="9767806" y="8148"/>
                </a:cubicBezTo>
                <a:cubicBezTo>
                  <a:pt x="9761712" y="11622"/>
                  <a:pt x="9757190" y="14821"/>
                  <a:pt x="9757730" y="15259"/>
                </a:cubicBezTo>
                <a:cubicBezTo>
                  <a:pt x="9759008" y="16267"/>
                  <a:pt x="9857827" y="9055"/>
                  <a:pt x="9912385" y="3974"/>
                </a:cubicBezTo>
                <a:cubicBezTo>
                  <a:pt x="9946767" y="771"/>
                  <a:pt x="9969180" y="139"/>
                  <a:pt x="10045094" y="233"/>
                </a:cubicBezTo>
                <a:lnTo>
                  <a:pt x="10136516" y="346"/>
                </a:lnTo>
                <a:lnTo>
                  <a:pt x="10122999" y="5264"/>
                </a:lnTo>
                <a:cubicBezTo>
                  <a:pt x="10088863" y="17689"/>
                  <a:pt x="10065320" y="21600"/>
                  <a:pt x="9960799" y="32225"/>
                </a:cubicBezTo>
                <a:cubicBezTo>
                  <a:pt x="9832637" y="45254"/>
                  <a:pt x="9660165" y="55632"/>
                  <a:pt x="9647090" y="51100"/>
                </a:cubicBezTo>
                <a:cubicBezTo>
                  <a:pt x="9631387" y="45649"/>
                  <a:pt x="9636499" y="38600"/>
                  <a:pt x="9671199" y="17948"/>
                </a:cubicBezTo>
                <a:close/>
                <a:moveTo>
                  <a:pt x="10676935" y="120"/>
                </a:moveTo>
                <a:lnTo>
                  <a:pt x="10710726" y="120"/>
                </a:lnTo>
                <a:cubicBezTo>
                  <a:pt x="10729404" y="120"/>
                  <a:pt x="10744642" y="612"/>
                  <a:pt x="10744642" y="1213"/>
                </a:cubicBezTo>
                <a:cubicBezTo>
                  <a:pt x="10744642" y="2330"/>
                  <a:pt x="10692541" y="49323"/>
                  <a:pt x="10635770" y="99335"/>
                </a:cubicBezTo>
                <a:cubicBezTo>
                  <a:pt x="10618568" y="114658"/>
                  <a:pt x="10605051" y="127193"/>
                  <a:pt x="10606034" y="127193"/>
                </a:cubicBezTo>
                <a:cubicBezTo>
                  <a:pt x="10620288" y="127193"/>
                  <a:pt x="10841936" y="68378"/>
                  <a:pt x="10942427" y="37928"/>
                </a:cubicBezTo>
                <a:lnTo>
                  <a:pt x="10984205" y="25267"/>
                </a:lnTo>
                <a:lnTo>
                  <a:pt x="10996468" y="12694"/>
                </a:lnTo>
                <a:lnTo>
                  <a:pt x="11008756" y="120"/>
                </a:lnTo>
                <a:lnTo>
                  <a:pt x="11042744" y="120"/>
                </a:lnTo>
                <a:lnTo>
                  <a:pt x="11076733" y="120"/>
                </a:lnTo>
                <a:lnTo>
                  <a:pt x="11071154" y="6473"/>
                </a:lnTo>
                <a:cubicBezTo>
                  <a:pt x="11055548" y="24300"/>
                  <a:pt x="11010648" y="52593"/>
                  <a:pt x="10975923" y="66495"/>
                </a:cubicBezTo>
                <a:cubicBezTo>
                  <a:pt x="10922102" y="88034"/>
                  <a:pt x="10658773" y="156929"/>
                  <a:pt x="10527564" y="183802"/>
                </a:cubicBezTo>
                <a:cubicBezTo>
                  <a:pt x="10496894" y="190083"/>
                  <a:pt x="10491168" y="190581"/>
                  <a:pt x="10482271" y="187735"/>
                </a:cubicBezTo>
                <a:lnTo>
                  <a:pt x="10482172" y="187736"/>
                </a:lnTo>
                <a:cubicBezTo>
                  <a:pt x="10467033" y="182898"/>
                  <a:pt x="10469418" y="180310"/>
                  <a:pt x="10562904" y="99594"/>
                </a:cubicBezTo>
                <a:cubicBezTo>
                  <a:pt x="10606894" y="61549"/>
                  <a:pt x="10650664" y="23603"/>
                  <a:pt x="10659978" y="15271"/>
                </a:cubicBezTo>
                <a:close/>
                <a:moveTo>
                  <a:pt x="8362986" y="120"/>
                </a:moveTo>
                <a:lnTo>
                  <a:pt x="8474634" y="120"/>
                </a:lnTo>
                <a:lnTo>
                  <a:pt x="8586306" y="120"/>
                </a:lnTo>
                <a:lnTo>
                  <a:pt x="8616657" y="5867"/>
                </a:lnTo>
                <a:cubicBezTo>
                  <a:pt x="8665439" y="15096"/>
                  <a:pt x="8748308" y="28586"/>
                  <a:pt x="8809232" y="37215"/>
                </a:cubicBezTo>
                <a:cubicBezTo>
                  <a:pt x="8923755" y="53430"/>
                  <a:pt x="8931987" y="46907"/>
                  <a:pt x="8647032" y="165832"/>
                </a:cubicBezTo>
                <a:cubicBezTo>
                  <a:pt x="8612405" y="180285"/>
                  <a:pt x="8584837" y="189671"/>
                  <a:pt x="8561586" y="194569"/>
                </a:cubicBezTo>
                <a:lnTo>
                  <a:pt x="8502057" y="196377"/>
                </a:lnTo>
                <a:lnTo>
                  <a:pt x="8488482" y="193645"/>
                </a:lnTo>
                <a:cubicBezTo>
                  <a:pt x="8481355" y="192211"/>
                  <a:pt x="8472200" y="190368"/>
                  <a:pt x="8462739" y="188464"/>
                </a:cubicBezTo>
                <a:cubicBezTo>
                  <a:pt x="8342097" y="164188"/>
                  <a:pt x="8126445" y="109971"/>
                  <a:pt x="8113986" y="100788"/>
                </a:cubicBezTo>
                <a:cubicBezTo>
                  <a:pt x="8096463" y="87880"/>
                  <a:pt x="8100002" y="85575"/>
                  <a:pt x="8173975" y="61718"/>
                </a:cubicBezTo>
                <a:cubicBezTo>
                  <a:pt x="8203048" y="52345"/>
                  <a:pt x="8257459" y="34652"/>
                  <a:pt x="8294912" y="22398"/>
                </a:cubicBezTo>
                <a:close/>
                <a:moveTo>
                  <a:pt x="3886623" y="120"/>
                </a:moveTo>
                <a:lnTo>
                  <a:pt x="3894561" y="6244"/>
                </a:lnTo>
                <a:lnTo>
                  <a:pt x="3902499" y="12367"/>
                </a:lnTo>
                <a:lnTo>
                  <a:pt x="3931056" y="6244"/>
                </a:lnTo>
                <a:lnTo>
                  <a:pt x="3959564" y="120"/>
                </a:lnTo>
                <a:lnTo>
                  <a:pt x="4170178" y="298"/>
                </a:lnTo>
                <a:cubicBezTo>
                  <a:pt x="4358968" y="457"/>
                  <a:pt x="4379391" y="769"/>
                  <a:pt x="4367276" y="3309"/>
                </a:cubicBezTo>
                <a:cubicBezTo>
                  <a:pt x="4359853" y="4868"/>
                  <a:pt x="4315371" y="14026"/>
                  <a:pt x="4268431" y="23660"/>
                </a:cubicBezTo>
                <a:cubicBezTo>
                  <a:pt x="4173913" y="43063"/>
                  <a:pt x="4087382" y="61745"/>
                  <a:pt x="4002006" y="81169"/>
                </a:cubicBezTo>
                <a:cubicBezTo>
                  <a:pt x="3939461" y="95403"/>
                  <a:pt x="3918399" y="97559"/>
                  <a:pt x="3886476" y="92999"/>
                </a:cubicBezTo>
                <a:lnTo>
                  <a:pt x="3886623" y="93000"/>
                </a:lnTo>
                <a:cubicBezTo>
                  <a:pt x="3839683" y="86314"/>
                  <a:pt x="3825430" y="79253"/>
                  <a:pt x="3770134" y="35914"/>
                </a:cubicBezTo>
                <a:lnTo>
                  <a:pt x="3724669" y="206"/>
                </a:lnTo>
                <a:lnTo>
                  <a:pt x="3805769" y="163"/>
                </a:lnTo>
                <a:close/>
                <a:moveTo>
                  <a:pt x="0" y="109"/>
                </a:moveTo>
                <a:lnTo>
                  <a:pt x="223373" y="109"/>
                </a:lnTo>
                <a:lnTo>
                  <a:pt x="446737" y="109"/>
                </a:lnTo>
                <a:lnTo>
                  <a:pt x="510290" y="47474"/>
                </a:lnTo>
                <a:cubicBezTo>
                  <a:pt x="818788" y="277397"/>
                  <a:pt x="827562" y="284513"/>
                  <a:pt x="831592" y="307738"/>
                </a:cubicBezTo>
                <a:cubicBezTo>
                  <a:pt x="838717" y="348814"/>
                  <a:pt x="807958" y="376158"/>
                  <a:pt x="686891" y="436377"/>
                </a:cubicBezTo>
                <a:cubicBezTo>
                  <a:pt x="466938" y="545776"/>
                  <a:pt x="198867" y="694744"/>
                  <a:pt x="19046" y="807487"/>
                </a:cubicBezTo>
                <a:lnTo>
                  <a:pt x="0" y="819432"/>
                </a:lnTo>
                <a:lnTo>
                  <a:pt x="0" y="737618"/>
                </a:lnTo>
                <a:lnTo>
                  <a:pt x="0" y="737616"/>
                </a:lnTo>
                <a:lnTo>
                  <a:pt x="0" y="655823"/>
                </a:lnTo>
                <a:lnTo>
                  <a:pt x="35020" y="635178"/>
                </a:lnTo>
                <a:cubicBezTo>
                  <a:pt x="195352" y="540676"/>
                  <a:pt x="359862" y="451940"/>
                  <a:pt x="569738" y="346744"/>
                </a:cubicBezTo>
                <a:cubicBezTo>
                  <a:pt x="577455" y="342892"/>
                  <a:pt x="597927" y="359060"/>
                  <a:pt x="380923" y="197658"/>
                </a:cubicBezTo>
                <a:cubicBezTo>
                  <a:pt x="284537" y="125969"/>
                  <a:pt x="122731" y="8095"/>
                  <a:pt x="117693" y="5896"/>
                </a:cubicBezTo>
                <a:cubicBezTo>
                  <a:pt x="114724" y="4605"/>
                  <a:pt x="101301" y="10178"/>
                  <a:pt x="64845" y="27834"/>
                </a:cubicBezTo>
                <a:cubicBezTo>
                  <a:pt x="37967" y="40852"/>
                  <a:pt x="12381" y="53221"/>
                  <a:pt x="7987" y="55323"/>
                </a:cubicBezTo>
                <a:lnTo>
                  <a:pt x="0" y="59145"/>
                </a:lnTo>
                <a:lnTo>
                  <a:pt x="0" y="29627"/>
                </a:lnTo>
                <a:close/>
                <a:moveTo>
                  <a:pt x="10549043" y="94"/>
                </a:moveTo>
                <a:lnTo>
                  <a:pt x="10583228" y="94"/>
                </a:lnTo>
                <a:cubicBezTo>
                  <a:pt x="10615446" y="94"/>
                  <a:pt x="10617240" y="293"/>
                  <a:pt x="10614070" y="3515"/>
                </a:cubicBezTo>
                <a:cubicBezTo>
                  <a:pt x="10605248" y="12529"/>
                  <a:pt x="10434988" y="156569"/>
                  <a:pt x="10405202" y="180230"/>
                </a:cubicBezTo>
                <a:cubicBezTo>
                  <a:pt x="10386451" y="195116"/>
                  <a:pt x="10357181" y="209590"/>
                  <a:pt x="10325404" y="219689"/>
                </a:cubicBezTo>
                <a:cubicBezTo>
                  <a:pt x="10267921" y="237960"/>
                  <a:pt x="9882747" y="285137"/>
                  <a:pt x="9850086" y="277908"/>
                </a:cubicBezTo>
                <a:lnTo>
                  <a:pt x="9850037" y="277931"/>
                </a:lnTo>
                <a:cubicBezTo>
                  <a:pt x="9829959" y="273487"/>
                  <a:pt x="9834800" y="265873"/>
                  <a:pt x="9876063" y="236885"/>
                </a:cubicBezTo>
                <a:cubicBezTo>
                  <a:pt x="9893511" y="224639"/>
                  <a:pt x="9950772" y="184172"/>
                  <a:pt x="10003340" y="146957"/>
                </a:cubicBezTo>
                <a:cubicBezTo>
                  <a:pt x="10055907" y="109743"/>
                  <a:pt x="10105428" y="74710"/>
                  <a:pt x="10113366" y="69103"/>
                </a:cubicBezTo>
                <a:cubicBezTo>
                  <a:pt x="10146248" y="45927"/>
                  <a:pt x="10180629" y="34942"/>
                  <a:pt x="10264481" y="20847"/>
                </a:cubicBezTo>
                <a:cubicBezTo>
                  <a:pt x="10299428" y="14972"/>
                  <a:pt x="10340002" y="7905"/>
                  <a:pt x="10354649" y="5142"/>
                </a:cubicBezTo>
                <a:cubicBezTo>
                  <a:pt x="10380577" y="250"/>
                  <a:pt x="10383427" y="122"/>
                  <a:pt x="10462782" y="288"/>
                </a:cubicBezTo>
                <a:lnTo>
                  <a:pt x="10544374" y="433"/>
                </a:lnTo>
                <a:lnTo>
                  <a:pt x="10523484" y="5207"/>
                </a:lnTo>
                <a:cubicBezTo>
                  <a:pt x="10452215" y="21517"/>
                  <a:pt x="10339167" y="43026"/>
                  <a:pt x="10247008" y="57796"/>
                </a:cubicBezTo>
                <a:cubicBezTo>
                  <a:pt x="10193973" y="66308"/>
                  <a:pt x="10189943" y="67255"/>
                  <a:pt x="10181882" y="73178"/>
                </a:cubicBezTo>
                <a:cubicBezTo>
                  <a:pt x="10177139" y="76649"/>
                  <a:pt x="10158339" y="90495"/>
                  <a:pt x="10140104" y="103945"/>
                </a:cubicBezTo>
                <a:cubicBezTo>
                  <a:pt x="10121843" y="117396"/>
                  <a:pt x="10080385" y="147627"/>
                  <a:pt x="10047945" y="171127"/>
                </a:cubicBezTo>
                <a:cubicBezTo>
                  <a:pt x="9966058" y="230451"/>
                  <a:pt x="9965174" y="231090"/>
                  <a:pt x="9966181" y="231872"/>
                </a:cubicBezTo>
                <a:cubicBezTo>
                  <a:pt x="9969499" y="234531"/>
                  <a:pt x="10169644" y="209093"/>
                  <a:pt x="10265440" y="193834"/>
                </a:cubicBezTo>
                <a:lnTo>
                  <a:pt x="10325650" y="184243"/>
                </a:lnTo>
                <a:lnTo>
                  <a:pt x="10373106" y="145441"/>
                </a:lnTo>
                <a:cubicBezTo>
                  <a:pt x="10399131" y="124101"/>
                  <a:pt x="10449511" y="82667"/>
                  <a:pt x="10484925" y="53366"/>
                </a:cubicBezTo>
                <a:close/>
                <a:moveTo>
                  <a:pt x="1379465" y="94"/>
                </a:moveTo>
                <a:lnTo>
                  <a:pt x="1552405" y="596"/>
                </a:lnTo>
                <a:lnTo>
                  <a:pt x="1725344" y="1098"/>
                </a:lnTo>
                <a:lnTo>
                  <a:pt x="1675627" y="18504"/>
                </a:lnTo>
                <a:cubicBezTo>
                  <a:pt x="1537069" y="66995"/>
                  <a:pt x="1230291" y="184563"/>
                  <a:pt x="1212597" y="195928"/>
                </a:cubicBezTo>
                <a:cubicBezTo>
                  <a:pt x="1183669" y="214541"/>
                  <a:pt x="1086044" y="228340"/>
                  <a:pt x="1040884" y="220201"/>
                </a:cubicBezTo>
                <a:lnTo>
                  <a:pt x="1040879" y="220209"/>
                </a:lnTo>
                <a:cubicBezTo>
                  <a:pt x="1008242" y="214324"/>
                  <a:pt x="997798" y="208753"/>
                  <a:pt x="948671" y="171021"/>
                </a:cubicBezTo>
                <a:cubicBezTo>
                  <a:pt x="923604" y="151755"/>
                  <a:pt x="867202" y="108806"/>
                  <a:pt x="823335" y="75584"/>
                </a:cubicBezTo>
                <a:cubicBezTo>
                  <a:pt x="779492" y="42359"/>
                  <a:pt x="739212" y="11789"/>
                  <a:pt x="733806" y="7649"/>
                </a:cubicBezTo>
                <a:lnTo>
                  <a:pt x="724024" y="120"/>
                </a:lnTo>
                <a:lnTo>
                  <a:pt x="870201" y="121"/>
                </a:lnTo>
                <a:lnTo>
                  <a:pt x="1016401" y="122"/>
                </a:lnTo>
                <a:lnTo>
                  <a:pt x="1072631" y="43620"/>
                </a:lnTo>
                <a:cubicBezTo>
                  <a:pt x="1103557" y="67543"/>
                  <a:pt x="1131204" y="88275"/>
                  <a:pt x="1134070" y="89691"/>
                </a:cubicBezTo>
                <a:cubicBezTo>
                  <a:pt x="1138781" y="92018"/>
                  <a:pt x="1146574" y="89423"/>
                  <a:pt x="1215462" y="62591"/>
                </a:cubicBezTo>
                <a:cubicBezTo>
                  <a:pt x="1257364" y="46270"/>
                  <a:pt x="1311403" y="25531"/>
                  <a:pt x="1335549" y="16505"/>
                </a:cubicBezTo>
                <a:close/>
                <a:moveTo>
                  <a:pt x="8092285" y="61"/>
                </a:moveTo>
                <a:lnTo>
                  <a:pt x="8165054" y="579"/>
                </a:lnTo>
                <a:lnTo>
                  <a:pt x="8237798" y="1097"/>
                </a:lnTo>
                <a:lnTo>
                  <a:pt x="8144165" y="30052"/>
                </a:lnTo>
                <a:cubicBezTo>
                  <a:pt x="8030600" y="65120"/>
                  <a:pt x="8017747" y="67327"/>
                  <a:pt x="7972135" y="59541"/>
                </a:cubicBezTo>
                <a:lnTo>
                  <a:pt x="7972086" y="59541"/>
                </a:lnTo>
                <a:cubicBezTo>
                  <a:pt x="7956603" y="56898"/>
                  <a:pt x="7879436" y="32562"/>
                  <a:pt x="7815293" y="10153"/>
                </a:cubicBezTo>
                <a:lnTo>
                  <a:pt x="7787031" y="265"/>
                </a:lnTo>
                <a:lnTo>
                  <a:pt x="7845275" y="192"/>
                </a:lnTo>
                <a:lnTo>
                  <a:pt x="7903765" y="120"/>
                </a:lnTo>
                <a:lnTo>
                  <a:pt x="7946773" y="13805"/>
                </a:lnTo>
                <a:cubicBezTo>
                  <a:pt x="7998799" y="30340"/>
                  <a:pt x="7989068" y="30343"/>
                  <a:pt x="8045542" y="13775"/>
                </a:cubicBezTo>
                <a:close/>
                <a:moveTo>
                  <a:pt x="7683838" y="56"/>
                </a:moveTo>
                <a:lnTo>
                  <a:pt x="7746407" y="22206"/>
                </a:lnTo>
                <a:cubicBezTo>
                  <a:pt x="7780813" y="34388"/>
                  <a:pt x="7829989" y="51321"/>
                  <a:pt x="7855671" y="59837"/>
                </a:cubicBezTo>
                <a:cubicBezTo>
                  <a:pt x="7955694" y="92999"/>
                  <a:pt x="7965524" y="87724"/>
                  <a:pt x="7612371" y="190207"/>
                </a:cubicBezTo>
                <a:cubicBezTo>
                  <a:pt x="7580792" y="199373"/>
                  <a:pt x="7548450" y="201682"/>
                  <a:pt x="7521073" y="196730"/>
                </a:cubicBezTo>
                <a:lnTo>
                  <a:pt x="7521245" y="196730"/>
                </a:lnTo>
                <a:cubicBezTo>
                  <a:pt x="7488633" y="190830"/>
                  <a:pt x="7347126" y="133497"/>
                  <a:pt x="7186868" y="61244"/>
                </a:cubicBezTo>
                <a:cubicBezTo>
                  <a:pt x="7119580" y="30907"/>
                  <a:pt x="7108078" y="22849"/>
                  <a:pt x="7116606" y="12045"/>
                </a:cubicBezTo>
                <a:cubicBezTo>
                  <a:pt x="7125207" y="1177"/>
                  <a:pt x="7125699" y="1138"/>
                  <a:pt x="7258629" y="732"/>
                </a:cubicBezTo>
                <a:cubicBezTo>
                  <a:pt x="7360962" y="420"/>
                  <a:pt x="7379861" y="772"/>
                  <a:pt x="7371677" y="2839"/>
                </a:cubicBezTo>
                <a:cubicBezTo>
                  <a:pt x="7365755" y="4335"/>
                  <a:pt x="7362141" y="6361"/>
                  <a:pt x="7362609" y="7943"/>
                </a:cubicBezTo>
                <a:cubicBezTo>
                  <a:pt x="7363223" y="10110"/>
                  <a:pt x="7362683" y="10122"/>
                  <a:pt x="7359488" y="8010"/>
                </a:cubicBezTo>
                <a:cubicBezTo>
                  <a:pt x="7356244" y="5871"/>
                  <a:pt x="7354745" y="6056"/>
                  <a:pt x="7350321" y="9146"/>
                </a:cubicBezTo>
                <a:cubicBezTo>
                  <a:pt x="7347421" y="11176"/>
                  <a:pt x="7345922" y="11643"/>
                  <a:pt x="7347003" y="10184"/>
                </a:cubicBezTo>
                <a:cubicBezTo>
                  <a:pt x="7349068" y="7385"/>
                  <a:pt x="7344472" y="8043"/>
                  <a:pt x="7331127" y="12460"/>
                </a:cubicBezTo>
                <a:cubicBezTo>
                  <a:pt x="7327760" y="13579"/>
                  <a:pt x="7321788" y="14781"/>
                  <a:pt x="7317881" y="15131"/>
                </a:cubicBezTo>
                <a:cubicBezTo>
                  <a:pt x="7313949" y="15482"/>
                  <a:pt x="7309255" y="16756"/>
                  <a:pt x="7307437" y="17963"/>
                </a:cubicBezTo>
                <a:cubicBezTo>
                  <a:pt x="7305593" y="19170"/>
                  <a:pt x="7304094" y="19474"/>
                  <a:pt x="7304094" y="18638"/>
                </a:cubicBezTo>
                <a:cubicBezTo>
                  <a:pt x="7304094" y="17802"/>
                  <a:pt x="7301710" y="18794"/>
                  <a:pt x="7298761" y="20842"/>
                </a:cubicBezTo>
                <a:cubicBezTo>
                  <a:pt x="7295836" y="22891"/>
                  <a:pt x="7294239" y="23467"/>
                  <a:pt x="7295222" y="22123"/>
                </a:cubicBezTo>
                <a:cubicBezTo>
                  <a:pt x="7296205" y="20779"/>
                  <a:pt x="7295836" y="19679"/>
                  <a:pt x="7294411" y="19679"/>
                </a:cubicBezTo>
                <a:cubicBezTo>
                  <a:pt x="7292986" y="19679"/>
                  <a:pt x="7291806" y="20339"/>
                  <a:pt x="7291806" y="21145"/>
                </a:cubicBezTo>
                <a:cubicBezTo>
                  <a:pt x="7291806" y="21952"/>
                  <a:pt x="7288218" y="22813"/>
                  <a:pt x="7283844" y="23059"/>
                </a:cubicBezTo>
                <a:cubicBezTo>
                  <a:pt x="7279469" y="23305"/>
                  <a:pt x="7275488" y="24410"/>
                  <a:pt x="7275021" y="25515"/>
                </a:cubicBezTo>
                <a:cubicBezTo>
                  <a:pt x="7274579" y="26620"/>
                  <a:pt x="7273202" y="27037"/>
                  <a:pt x="7271998" y="26443"/>
                </a:cubicBezTo>
                <a:cubicBezTo>
                  <a:pt x="7270794" y="25849"/>
                  <a:pt x="7267280" y="26459"/>
                  <a:pt x="7264208" y="27798"/>
                </a:cubicBezTo>
                <a:cubicBezTo>
                  <a:pt x="7261136" y="29137"/>
                  <a:pt x="7256245" y="30006"/>
                  <a:pt x="7253345" y="29728"/>
                </a:cubicBezTo>
                <a:cubicBezTo>
                  <a:pt x="7250420" y="29450"/>
                  <a:pt x="7247299" y="30169"/>
                  <a:pt x="7246415" y="31325"/>
                </a:cubicBezTo>
                <a:cubicBezTo>
                  <a:pt x="7245505" y="32482"/>
                  <a:pt x="7243761" y="32922"/>
                  <a:pt x="7242483" y="32303"/>
                </a:cubicBezTo>
                <a:cubicBezTo>
                  <a:pt x="7241229" y="31684"/>
                  <a:pt x="7240197" y="32533"/>
                  <a:pt x="7240197" y="34189"/>
                </a:cubicBezTo>
                <a:cubicBezTo>
                  <a:pt x="7240197" y="35845"/>
                  <a:pt x="7242974" y="37751"/>
                  <a:pt x="7246341" y="38426"/>
                </a:cubicBezTo>
                <a:cubicBezTo>
                  <a:pt x="7249732" y="39101"/>
                  <a:pt x="7252485" y="40489"/>
                  <a:pt x="7252485" y="41511"/>
                </a:cubicBezTo>
                <a:cubicBezTo>
                  <a:pt x="7252485" y="42533"/>
                  <a:pt x="7253492" y="42872"/>
                  <a:pt x="7254746" y="42264"/>
                </a:cubicBezTo>
                <a:cubicBezTo>
                  <a:pt x="7255975" y="41657"/>
                  <a:pt x="7257351" y="41979"/>
                  <a:pt x="7257818" y="42980"/>
                </a:cubicBezTo>
                <a:cubicBezTo>
                  <a:pt x="7258261" y="43981"/>
                  <a:pt x="7260251" y="45086"/>
                  <a:pt x="7262217" y="45436"/>
                </a:cubicBezTo>
                <a:cubicBezTo>
                  <a:pt x="7264208" y="45785"/>
                  <a:pt x="7267968" y="47580"/>
                  <a:pt x="7270597" y="49425"/>
                </a:cubicBezTo>
                <a:cubicBezTo>
                  <a:pt x="7273202" y="51269"/>
                  <a:pt x="7276299" y="52317"/>
                  <a:pt x="7277429" y="51753"/>
                </a:cubicBezTo>
                <a:cubicBezTo>
                  <a:pt x="7278413" y="51186"/>
                  <a:pt x="7279395" y="51708"/>
                  <a:pt x="7279395" y="52910"/>
                </a:cubicBezTo>
                <a:cubicBezTo>
                  <a:pt x="7279395" y="54112"/>
                  <a:pt x="7280501" y="54552"/>
                  <a:pt x="7281853" y="53888"/>
                </a:cubicBezTo>
                <a:cubicBezTo>
                  <a:pt x="7283205" y="53223"/>
                  <a:pt x="7284310" y="53663"/>
                  <a:pt x="7284310" y="54865"/>
                </a:cubicBezTo>
                <a:cubicBezTo>
                  <a:pt x="7284310" y="56067"/>
                  <a:pt x="7285416" y="56507"/>
                  <a:pt x="7286768" y="55843"/>
                </a:cubicBezTo>
                <a:cubicBezTo>
                  <a:pt x="7288120" y="55178"/>
                  <a:pt x="7289226" y="55425"/>
                  <a:pt x="7289226" y="56391"/>
                </a:cubicBezTo>
                <a:cubicBezTo>
                  <a:pt x="7289226" y="58277"/>
                  <a:pt x="7301538" y="63592"/>
                  <a:pt x="7304585" y="63026"/>
                </a:cubicBezTo>
                <a:cubicBezTo>
                  <a:pt x="7305617" y="62838"/>
                  <a:pt x="7306429" y="63617"/>
                  <a:pt x="7306429" y="64755"/>
                </a:cubicBezTo>
                <a:cubicBezTo>
                  <a:pt x="7306429" y="65894"/>
                  <a:pt x="7307534" y="66282"/>
                  <a:pt x="7308886" y="65617"/>
                </a:cubicBezTo>
                <a:cubicBezTo>
                  <a:pt x="7310238" y="64953"/>
                  <a:pt x="7311344" y="65393"/>
                  <a:pt x="7311344" y="66595"/>
                </a:cubicBezTo>
                <a:cubicBezTo>
                  <a:pt x="7311344" y="67797"/>
                  <a:pt x="7312449" y="68237"/>
                  <a:pt x="7313801" y="67572"/>
                </a:cubicBezTo>
                <a:cubicBezTo>
                  <a:pt x="7315153" y="66908"/>
                  <a:pt x="7316259" y="67348"/>
                  <a:pt x="7316259" y="68550"/>
                </a:cubicBezTo>
                <a:cubicBezTo>
                  <a:pt x="7316259" y="69752"/>
                  <a:pt x="7317365" y="70192"/>
                  <a:pt x="7318716" y="69527"/>
                </a:cubicBezTo>
                <a:cubicBezTo>
                  <a:pt x="7320068" y="68863"/>
                  <a:pt x="7321174" y="69251"/>
                  <a:pt x="7321174" y="70390"/>
                </a:cubicBezTo>
                <a:cubicBezTo>
                  <a:pt x="7321174" y="71528"/>
                  <a:pt x="7322403" y="72460"/>
                  <a:pt x="7323878" y="72460"/>
                </a:cubicBezTo>
                <a:cubicBezTo>
                  <a:pt x="7325352" y="72460"/>
                  <a:pt x="7329775" y="74279"/>
                  <a:pt x="7333708" y="76503"/>
                </a:cubicBezTo>
                <a:cubicBezTo>
                  <a:pt x="7337640" y="78726"/>
                  <a:pt x="7340835" y="79983"/>
                  <a:pt x="7340835" y="79296"/>
                </a:cubicBezTo>
                <a:cubicBezTo>
                  <a:pt x="7340835" y="78608"/>
                  <a:pt x="7342604" y="79436"/>
                  <a:pt x="7344718" y="81136"/>
                </a:cubicBezTo>
                <a:cubicBezTo>
                  <a:pt x="7346855" y="82835"/>
                  <a:pt x="7349633" y="83726"/>
                  <a:pt x="7350862" y="83115"/>
                </a:cubicBezTo>
                <a:cubicBezTo>
                  <a:pt x="7352115" y="82504"/>
                  <a:pt x="7353122" y="82773"/>
                  <a:pt x="7353122" y="83712"/>
                </a:cubicBezTo>
                <a:cubicBezTo>
                  <a:pt x="7353122" y="84652"/>
                  <a:pt x="7357079" y="86918"/>
                  <a:pt x="7361896" y="88748"/>
                </a:cubicBezTo>
                <a:cubicBezTo>
                  <a:pt x="7366737" y="90578"/>
                  <a:pt x="7370031" y="91242"/>
                  <a:pt x="7369244" y="90223"/>
                </a:cubicBezTo>
                <a:cubicBezTo>
                  <a:pt x="7368458" y="89203"/>
                  <a:pt x="7369195" y="87728"/>
                  <a:pt x="7370915" y="86944"/>
                </a:cubicBezTo>
                <a:cubicBezTo>
                  <a:pt x="7372611" y="86159"/>
                  <a:pt x="7373201" y="86247"/>
                  <a:pt x="7372169" y="87139"/>
                </a:cubicBezTo>
                <a:cubicBezTo>
                  <a:pt x="7369883" y="89152"/>
                  <a:pt x="7377280" y="95919"/>
                  <a:pt x="7381778" y="95919"/>
                </a:cubicBezTo>
                <a:cubicBezTo>
                  <a:pt x="7383597" y="95919"/>
                  <a:pt x="7385071" y="96705"/>
                  <a:pt x="7385071" y="97665"/>
                </a:cubicBezTo>
                <a:cubicBezTo>
                  <a:pt x="7385071" y="98625"/>
                  <a:pt x="7386791" y="99935"/>
                  <a:pt x="7388905" y="100575"/>
                </a:cubicBezTo>
                <a:cubicBezTo>
                  <a:pt x="7391411" y="101341"/>
                  <a:pt x="7392173" y="100912"/>
                  <a:pt x="7391165" y="99318"/>
                </a:cubicBezTo>
                <a:cubicBezTo>
                  <a:pt x="7390330" y="97986"/>
                  <a:pt x="7391362" y="98604"/>
                  <a:pt x="7393500" y="100692"/>
                </a:cubicBezTo>
                <a:cubicBezTo>
                  <a:pt x="7395638" y="102779"/>
                  <a:pt x="7397359" y="103816"/>
                  <a:pt x="7397359" y="102996"/>
                </a:cubicBezTo>
                <a:cubicBezTo>
                  <a:pt x="7397359" y="102176"/>
                  <a:pt x="7399177" y="102952"/>
                  <a:pt x="7401414" y="104722"/>
                </a:cubicBezTo>
                <a:cubicBezTo>
                  <a:pt x="7404682" y="107320"/>
                  <a:pt x="7405862" y="107440"/>
                  <a:pt x="7407509" y="105350"/>
                </a:cubicBezTo>
                <a:cubicBezTo>
                  <a:pt x="7409081" y="103383"/>
                  <a:pt x="7409597" y="103583"/>
                  <a:pt x="7409622" y="106183"/>
                </a:cubicBezTo>
                <a:cubicBezTo>
                  <a:pt x="7409646" y="109255"/>
                  <a:pt x="7412375" y="110497"/>
                  <a:pt x="7417634" y="109836"/>
                </a:cubicBezTo>
                <a:cubicBezTo>
                  <a:pt x="7418666" y="109708"/>
                  <a:pt x="7419477" y="110536"/>
                  <a:pt x="7419477" y="111674"/>
                </a:cubicBezTo>
                <a:cubicBezTo>
                  <a:pt x="7419477" y="112813"/>
                  <a:pt x="7420583" y="113201"/>
                  <a:pt x="7421934" y="112536"/>
                </a:cubicBezTo>
                <a:cubicBezTo>
                  <a:pt x="7423286" y="111872"/>
                  <a:pt x="7424392" y="112126"/>
                  <a:pt x="7424392" y="113102"/>
                </a:cubicBezTo>
                <a:cubicBezTo>
                  <a:pt x="7424392" y="114844"/>
                  <a:pt x="7440464" y="121381"/>
                  <a:pt x="7445281" y="121597"/>
                </a:cubicBezTo>
                <a:cubicBezTo>
                  <a:pt x="7446633" y="121658"/>
                  <a:pt x="7448304" y="122283"/>
                  <a:pt x="7448968" y="122987"/>
                </a:cubicBezTo>
                <a:cubicBezTo>
                  <a:pt x="7450295" y="124356"/>
                  <a:pt x="7470791" y="133063"/>
                  <a:pt x="7472708" y="133063"/>
                </a:cubicBezTo>
                <a:cubicBezTo>
                  <a:pt x="7473322" y="133063"/>
                  <a:pt x="7473150" y="131964"/>
                  <a:pt x="7472290" y="130620"/>
                </a:cubicBezTo>
                <a:cubicBezTo>
                  <a:pt x="7471430" y="129276"/>
                  <a:pt x="7472191" y="129560"/>
                  <a:pt x="7473985" y="131252"/>
                </a:cubicBezTo>
                <a:cubicBezTo>
                  <a:pt x="7479417" y="136387"/>
                  <a:pt x="7500257" y="145191"/>
                  <a:pt x="7503354" y="143665"/>
                </a:cubicBezTo>
                <a:cubicBezTo>
                  <a:pt x="7505074" y="142823"/>
                  <a:pt x="7505615" y="143069"/>
                  <a:pt x="7504680" y="144264"/>
                </a:cubicBezTo>
                <a:cubicBezTo>
                  <a:pt x="7503182" y="146208"/>
                  <a:pt x="7517042" y="152087"/>
                  <a:pt x="7520851" y="151123"/>
                </a:cubicBezTo>
                <a:cubicBezTo>
                  <a:pt x="7521883" y="150867"/>
                  <a:pt x="7522695" y="151590"/>
                  <a:pt x="7522695" y="152729"/>
                </a:cubicBezTo>
                <a:cubicBezTo>
                  <a:pt x="7522695" y="153867"/>
                  <a:pt x="7523800" y="154255"/>
                  <a:pt x="7525152" y="153590"/>
                </a:cubicBezTo>
                <a:cubicBezTo>
                  <a:pt x="7526504" y="152926"/>
                  <a:pt x="7527610" y="153255"/>
                  <a:pt x="7527610" y="154321"/>
                </a:cubicBezTo>
                <a:cubicBezTo>
                  <a:pt x="7527610" y="158267"/>
                  <a:pt x="7537711" y="158931"/>
                  <a:pt x="7541495" y="155234"/>
                </a:cubicBezTo>
                <a:cubicBezTo>
                  <a:pt x="7543535" y="153255"/>
                  <a:pt x="7544494" y="152735"/>
                  <a:pt x="7543633" y="154079"/>
                </a:cubicBezTo>
                <a:cubicBezTo>
                  <a:pt x="7542773" y="155423"/>
                  <a:pt x="7543240" y="156523"/>
                  <a:pt x="7544690" y="156523"/>
                </a:cubicBezTo>
                <a:cubicBezTo>
                  <a:pt x="7546115" y="156523"/>
                  <a:pt x="7547270" y="155549"/>
                  <a:pt x="7547270" y="154359"/>
                </a:cubicBezTo>
                <a:cubicBezTo>
                  <a:pt x="7547270" y="153169"/>
                  <a:pt x="7548941" y="152701"/>
                  <a:pt x="7550957" y="153320"/>
                </a:cubicBezTo>
                <a:cubicBezTo>
                  <a:pt x="7552997" y="153939"/>
                  <a:pt x="7554643" y="153621"/>
                  <a:pt x="7554643" y="152613"/>
                </a:cubicBezTo>
                <a:cubicBezTo>
                  <a:pt x="7554643" y="151605"/>
                  <a:pt x="7556486" y="151343"/>
                  <a:pt x="7558747" y="152029"/>
                </a:cubicBezTo>
                <a:cubicBezTo>
                  <a:pt x="7561721" y="152941"/>
                  <a:pt x="7562286" y="152572"/>
                  <a:pt x="7560787" y="150658"/>
                </a:cubicBezTo>
                <a:cubicBezTo>
                  <a:pt x="7559337" y="148786"/>
                  <a:pt x="7559853" y="148368"/>
                  <a:pt x="7562556" y="149194"/>
                </a:cubicBezTo>
                <a:cubicBezTo>
                  <a:pt x="7564621" y="149829"/>
                  <a:pt x="7569241" y="149151"/>
                  <a:pt x="7572780" y="147687"/>
                </a:cubicBezTo>
                <a:cubicBezTo>
                  <a:pt x="7576319" y="146223"/>
                  <a:pt x="7579219" y="145520"/>
                  <a:pt x="7579219" y="146126"/>
                </a:cubicBezTo>
                <a:cubicBezTo>
                  <a:pt x="7579219" y="146731"/>
                  <a:pt x="7580890" y="146132"/>
                  <a:pt x="7582905" y="144793"/>
                </a:cubicBezTo>
                <a:cubicBezTo>
                  <a:pt x="7584945" y="143455"/>
                  <a:pt x="7586591" y="143015"/>
                  <a:pt x="7586591" y="143816"/>
                </a:cubicBezTo>
                <a:cubicBezTo>
                  <a:pt x="7586591" y="144617"/>
                  <a:pt x="7588435" y="144065"/>
                  <a:pt x="7590671" y="142589"/>
                </a:cubicBezTo>
                <a:cubicBezTo>
                  <a:pt x="7592908" y="141113"/>
                  <a:pt x="7596938" y="140202"/>
                  <a:pt x="7599617" y="140564"/>
                </a:cubicBezTo>
                <a:cubicBezTo>
                  <a:pt x="7603377" y="141070"/>
                  <a:pt x="7604114" y="140443"/>
                  <a:pt x="7602861" y="137844"/>
                </a:cubicBezTo>
                <a:cubicBezTo>
                  <a:pt x="7601558" y="135157"/>
                  <a:pt x="7601927" y="134918"/>
                  <a:pt x="7604581" y="136680"/>
                </a:cubicBezTo>
                <a:cubicBezTo>
                  <a:pt x="7606424" y="137898"/>
                  <a:pt x="7608710" y="138290"/>
                  <a:pt x="7609644" y="137552"/>
                </a:cubicBezTo>
                <a:cubicBezTo>
                  <a:pt x="7610553" y="136813"/>
                  <a:pt x="7613035" y="136009"/>
                  <a:pt x="7615124" y="135764"/>
                </a:cubicBezTo>
                <a:cubicBezTo>
                  <a:pt x="7617213" y="135520"/>
                  <a:pt x="7620777" y="134668"/>
                  <a:pt x="7623037" y="133872"/>
                </a:cubicBezTo>
                <a:cubicBezTo>
                  <a:pt x="7625298" y="133075"/>
                  <a:pt x="7628247" y="132308"/>
                  <a:pt x="7629599" y="132166"/>
                </a:cubicBezTo>
                <a:cubicBezTo>
                  <a:pt x="7630951" y="132024"/>
                  <a:pt x="7631737" y="130700"/>
                  <a:pt x="7631319" y="129223"/>
                </a:cubicBezTo>
                <a:cubicBezTo>
                  <a:pt x="7630705" y="127077"/>
                  <a:pt x="7631294" y="127016"/>
                  <a:pt x="7634170" y="128918"/>
                </a:cubicBezTo>
                <a:cubicBezTo>
                  <a:pt x="7636652" y="130562"/>
                  <a:pt x="7638274" y="130655"/>
                  <a:pt x="7639380" y="129217"/>
                </a:cubicBezTo>
                <a:cubicBezTo>
                  <a:pt x="7640290" y="128072"/>
                  <a:pt x="7642034" y="127641"/>
                  <a:pt x="7643288" y="128260"/>
                </a:cubicBezTo>
                <a:cubicBezTo>
                  <a:pt x="7644566" y="128878"/>
                  <a:pt x="7645573" y="128453"/>
                  <a:pt x="7645573" y="127314"/>
                </a:cubicBezTo>
                <a:cubicBezTo>
                  <a:pt x="7645573" y="126175"/>
                  <a:pt x="7646409" y="125348"/>
                  <a:pt x="7647416" y="125475"/>
                </a:cubicBezTo>
                <a:cubicBezTo>
                  <a:pt x="7648448" y="125602"/>
                  <a:pt x="7650095" y="125493"/>
                  <a:pt x="7651103" y="125231"/>
                </a:cubicBezTo>
                <a:cubicBezTo>
                  <a:pt x="7652135" y="124969"/>
                  <a:pt x="7654052" y="124535"/>
                  <a:pt x="7655403" y="124266"/>
                </a:cubicBezTo>
                <a:cubicBezTo>
                  <a:pt x="7656755" y="123997"/>
                  <a:pt x="7658426" y="123558"/>
                  <a:pt x="7659090" y="123289"/>
                </a:cubicBezTo>
                <a:cubicBezTo>
                  <a:pt x="7659778" y="123020"/>
                  <a:pt x="7661424" y="122580"/>
                  <a:pt x="7662776" y="122311"/>
                </a:cubicBezTo>
                <a:cubicBezTo>
                  <a:pt x="7664128" y="122042"/>
                  <a:pt x="7665529" y="121647"/>
                  <a:pt x="7665848" y="121433"/>
                </a:cubicBezTo>
                <a:cubicBezTo>
                  <a:pt x="7666192" y="121219"/>
                  <a:pt x="7668994" y="120671"/>
                  <a:pt x="7672066" y="120215"/>
                </a:cubicBezTo>
                <a:cubicBezTo>
                  <a:pt x="7675138" y="119760"/>
                  <a:pt x="7681773" y="117936"/>
                  <a:pt x="7686811" y="116164"/>
                </a:cubicBezTo>
                <a:cubicBezTo>
                  <a:pt x="7691849" y="114391"/>
                  <a:pt x="7697428" y="112697"/>
                  <a:pt x="7699222" y="112400"/>
                </a:cubicBezTo>
                <a:cubicBezTo>
                  <a:pt x="7701016" y="112103"/>
                  <a:pt x="7704334" y="111209"/>
                  <a:pt x="7706595" y="110412"/>
                </a:cubicBezTo>
                <a:cubicBezTo>
                  <a:pt x="7711387" y="108722"/>
                  <a:pt x="7713427" y="108228"/>
                  <a:pt x="7716990" y="107893"/>
                </a:cubicBezTo>
                <a:cubicBezTo>
                  <a:pt x="7718440" y="107759"/>
                  <a:pt x="7719103" y="106989"/>
                  <a:pt x="7718465" y="106183"/>
                </a:cubicBezTo>
                <a:cubicBezTo>
                  <a:pt x="7717851" y="105376"/>
                  <a:pt x="7720775" y="104614"/>
                  <a:pt x="7724977" y="104488"/>
                </a:cubicBezTo>
                <a:cubicBezTo>
                  <a:pt x="7729180" y="104363"/>
                  <a:pt x="7733038" y="103257"/>
                  <a:pt x="7733554" y="102032"/>
                </a:cubicBezTo>
                <a:cubicBezTo>
                  <a:pt x="7734046" y="100807"/>
                  <a:pt x="7735397" y="100257"/>
                  <a:pt x="7736528" y="100809"/>
                </a:cubicBezTo>
                <a:cubicBezTo>
                  <a:pt x="7737633" y="101361"/>
                  <a:pt x="7741689" y="100780"/>
                  <a:pt x="7745522" y="99518"/>
                </a:cubicBezTo>
                <a:cubicBezTo>
                  <a:pt x="7749356" y="98257"/>
                  <a:pt x="7753042" y="97113"/>
                  <a:pt x="7753706" y="96977"/>
                </a:cubicBezTo>
                <a:cubicBezTo>
                  <a:pt x="7760907" y="95530"/>
                  <a:pt x="7775259" y="91090"/>
                  <a:pt x="7777667" y="89560"/>
                </a:cubicBezTo>
                <a:cubicBezTo>
                  <a:pt x="7779363" y="88494"/>
                  <a:pt x="7780739" y="88221"/>
                  <a:pt x="7780739" y="88953"/>
                </a:cubicBezTo>
                <a:cubicBezTo>
                  <a:pt x="7780739" y="89686"/>
                  <a:pt x="7782140" y="89599"/>
                  <a:pt x="7783811" y="88760"/>
                </a:cubicBezTo>
                <a:cubicBezTo>
                  <a:pt x="7785507" y="87922"/>
                  <a:pt x="7789071" y="86965"/>
                  <a:pt x="7791749" y="86634"/>
                </a:cubicBezTo>
                <a:cubicBezTo>
                  <a:pt x="7794428" y="86303"/>
                  <a:pt x="7797476" y="85186"/>
                  <a:pt x="7798532" y="84150"/>
                </a:cubicBezTo>
                <a:cubicBezTo>
                  <a:pt x="7799589" y="83115"/>
                  <a:pt x="7799712" y="82703"/>
                  <a:pt x="7798778" y="83236"/>
                </a:cubicBezTo>
                <a:cubicBezTo>
                  <a:pt x="7797869" y="83768"/>
                  <a:pt x="7794428" y="82808"/>
                  <a:pt x="7791159" y="81102"/>
                </a:cubicBezTo>
                <a:cubicBezTo>
                  <a:pt x="7787891" y="79397"/>
                  <a:pt x="7782288" y="77579"/>
                  <a:pt x="7778699" y="77062"/>
                </a:cubicBezTo>
                <a:cubicBezTo>
                  <a:pt x="7775111" y="76545"/>
                  <a:pt x="7770442" y="74857"/>
                  <a:pt x="7768279" y="73310"/>
                </a:cubicBezTo>
                <a:cubicBezTo>
                  <a:pt x="7766142" y="71762"/>
                  <a:pt x="7763635" y="71085"/>
                  <a:pt x="7762725" y="71804"/>
                </a:cubicBezTo>
                <a:cubicBezTo>
                  <a:pt x="7761841" y="72523"/>
                  <a:pt x="7761079" y="72033"/>
                  <a:pt x="7761079" y="70716"/>
                </a:cubicBezTo>
                <a:cubicBezTo>
                  <a:pt x="7761079" y="69398"/>
                  <a:pt x="7760071" y="68826"/>
                  <a:pt x="7758793" y="69444"/>
                </a:cubicBezTo>
                <a:cubicBezTo>
                  <a:pt x="7757540" y="70063"/>
                  <a:pt x="7755820" y="69675"/>
                  <a:pt x="7754959" y="68582"/>
                </a:cubicBezTo>
                <a:cubicBezTo>
                  <a:pt x="7754222" y="67489"/>
                  <a:pt x="7751273" y="66596"/>
                  <a:pt x="7748816" y="66596"/>
                </a:cubicBezTo>
                <a:cubicBezTo>
                  <a:pt x="7746309" y="66596"/>
                  <a:pt x="7743900" y="65768"/>
                  <a:pt x="7743434" y="64756"/>
                </a:cubicBezTo>
                <a:cubicBezTo>
                  <a:pt x="7742991" y="63744"/>
                  <a:pt x="7739452" y="62463"/>
                  <a:pt x="7735570" y="61909"/>
                </a:cubicBezTo>
                <a:cubicBezTo>
                  <a:pt x="7731686" y="61356"/>
                  <a:pt x="7726403" y="59397"/>
                  <a:pt x="7723847" y="57556"/>
                </a:cubicBezTo>
                <a:cubicBezTo>
                  <a:pt x="7721291" y="55715"/>
                  <a:pt x="7717285" y="54039"/>
                  <a:pt x="7714950" y="53831"/>
                </a:cubicBezTo>
                <a:cubicBezTo>
                  <a:pt x="7708659" y="53276"/>
                  <a:pt x="7701409" y="50754"/>
                  <a:pt x="7696543" y="47424"/>
                </a:cubicBezTo>
                <a:cubicBezTo>
                  <a:pt x="7694184" y="45808"/>
                  <a:pt x="7692218" y="45282"/>
                  <a:pt x="7692218" y="46255"/>
                </a:cubicBezTo>
                <a:cubicBezTo>
                  <a:pt x="7692193" y="47228"/>
                  <a:pt x="7691259" y="46871"/>
                  <a:pt x="7690129" y="45462"/>
                </a:cubicBezTo>
                <a:cubicBezTo>
                  <a:pt x="7688998" y="44053"/>
                  <a:pt x="7684132" y="42734"/>
                  <a:pt x="7679340" y="42530"/>
                </a:cubicBezTo>
                <a:cubicBezTo>
                  <a:pt x="7674523" y="42326"/>
                  <a:pt x="7670985" y="41822"/>
                  <a:pt x="7671501" y="41411"/>
                </a:cubicBezTo>
                <a:cubicBezTo>
                  <a:pt x="7675088" y="38485"/>
                  <a:pt x="7637635" y="24370"/>
                  <a:pt x="7632695" y="26794"/>
                </a:cubicBezTo>
                <a:cubicBezTo>
                  <a:pt x="7631245" y="27513"/>
                  <a:pt x="7630705" y="27261"/>
                  <a:pt x="7631491" y="26235"/>
                </a:cubicBezTo>
                <a:cubicBezTo>
                  <a:pt x="7632302" y="25209"/>
                  <a:pt x="7630680" y="23249"/>
                  <a:pt x="7627928" y="21879"/>
                </a:cubicBezTo>
                <a:cubicBezTo>
                  <a:pt x="7623799" y="19833"/>
                  <a:pt x="7623258" y="19850"/>
                  <a:pt x="7624758" y="21976"/>
                </a:cubicBezTo>
                <a:cubicBezTo>
                  <a:pt x="7625790" y="23400"/>
                  <a:pt x="7624168" y="22566"/>
                  <a:pt x="7621194" y="20122"/>
                </a:cubicBezTo>
                <a:cubicBezTo>
                  <a:pt x="7618196" y="17679"/>
                  <a:pt x="7614730" y="16192"/>
                  <a:pt x="7613452" y="16817"/>
                </a:cubicBezTo>
                <a:cubicBezTo>
                  <a:pt x="7612175" y="17442"/>
                  <a:pt x="7611142" y="17115"/>
                  <a:pt x="7611142" y="16092"/>
                </a:cubicBezTo>
                <a:cubicBezTo>
                  <a:pt x="7611142" y="15068"/>
                  <a:pt x="7609422" y="13707"/>
                  <a:pt x="7607333" y="13066"/>
                </a:cubicBezTo>
                <a:cubicBezTo>
                  <a:pt x="7604753" y="12278"/>
                  <a:pt x="7604114" y="12673"/>
                  <a:pt x="7605368" y="14287"/>
                </a:cubicBezTo>
                <a:cubicBezTo>
                  <a:pt x="7606400" y="15599"/>
                  <a:pt x="7604090" y="14709"/>
                  <a:pt x="7600256" y="12310"/>
                </a:cubicBezTo>
                <a:cubicBezTo>
                  <a:pt x="7592760" y="7628"/>
                  <a:pt x="7587623" y="6519"/>
                  <a:pt x="7590499" y="10204"/>
                </a:cubicBezTo>
                <a:cubicBezTo>
                  <a:pt x="7591580" y="11614"/>
                  <a:pt x="7591163" y="11930"/>
                  <a:pt x="7589369" y="11046"/>
                </a:cubicBezTo>
                <a:cubicBezTo>
                  <a:pt x="7587771" y="10268"/>
                  <a:pt x="7586985" y="9000"/>
                  <a:pt x="7587575" y="8227"/>
                </a:cubicBezTo>
                <a:cubicBezTo>
                  <a:pt x="7588189" y="7454"/>
                  <a:pt x="7585166" y="5535"/>
                  <a:pt x="7580865" y="3963"/>
                </a:cubicBezTo>
                <a:cubicBezTo>
                  <a:pt x="7573689" y="1341"/>
                  <a:pt x="7577622" y="1062"/>
                  <a:pt x="7628444" y="580"/>
                </a:cubicBezTo>
                <a:close/>
                <a:moveTo>
                  <a:pt x="6454021" y="44"/>
                </a:moveTo>
                <a:lnTo>
                  <a:pt x="6462426" y="5137"/>
                </a:lnTo>
                <a:cubicBezTo>
                  <a:pt x="6467193" y="8034"/>
                  <a:pt x="6472084" y="9606"/>
                  <a:pt x="6473755" y="8783"/>
                </a:cubicBezTo>
                <a:cubicBezTo>
                  <a:pt x="6475549" y="7904"/>
                  <a:pt x="6476065" y="8164"/>
                  <a:pt x="6475058" y="9443"/>
                </a:cubicBezTo>
                <a:cubicBezTo>
                  <a:pt x="6472994" y="12106"/>
                  <a:pt x="6485601" y="19310"/>
                  <a:pt x="6491130" y="18618"/>
                </a:cubicBezTo>
                <a:cubicBezTo>
                  <a:pt x="6493711" y="18294"/>
                  <a:pt x="6494792" y="19078"/>
                  <a:pt x="6494005" y="20713"/>
                </a:cubicBezTo>
                <a:cubicBezTo>
                  <a:pt x="6493047" y="22702"/>
                  <a:pt x="6494989" y="23105"/>
                  <a:pt x="6502165" y="22403"/>
                </a:cubicBezTo>
                <a:cubicBezTo>
                  <a:pt x="6507326" y="21896"/>
                  <a:pt x="6511896" y="20727"/>
                  <a:pt x="6512315" y="19805"/>
                </a:cubicBezTo>
                <a:cubicBezTo>
                  <a:pt x="6512708" y="18884"/>
                  <a:pt x="6515067" y="18553"/>
                  <a:pt x="6517549" y="19070"/>
                </a:cubicBezTo>
                <a:cubicBezTo>
                  <a:pt x="6520031" y="19587"/>
                  <a:pt x="6522759" y="19137"/>
                  <a:pt x="6523594" y="18069"/>
                </a:cubicBezTo>
                <a:cubicBezTo>
                  <a:pt x="6524406" y="17001"/>
                  <a:pt x="6527305" y="16587"/>
                  <a:pt x="6530009" y="17149"/>
                </a:cubicBezTo>
                <a:cubicBezTo>
                  <a:pt x="6532712" y="17711"/>
                  <a:pt x="6534924" y="17271"/>
                  <a:pt x="6534924" y="16171"/>
                </a:cubicBezTo>
                <a:cubicBezTo>
                  <a:pt x="6534924" y="15071"/>
                  <a:pt x="6537136" y="14631"/>
                  <a:pt x="6539839" y="15193"/>
                </a:cubicBezTo>
                <a:cubicBezTo>
                  <a:pt x="6542542" y="15756"/>
                  <a:pt x="6544754" y="15355"/>
                  <a:pt x="6544754" y="14304"/>
                </a:cubicBezTo>
                <a:cubicBezTo>
                  <a:pt x="6544754" y="13252"/>
                  <a:pt x="6547507" y="12813"/>
                  <a:pt x="6550898" y="13326"/>
                </a:cubicBezTo>
                <a:cubicBezTo>
                  <a:pt x="6554634" y="13894"/>
                  <a:pt x="6557042" y="13360"/>
                  <a:pt x="6557042" y="11962"/>
                </a:cubicBezTo>
                <a:cubicBezTo>
                  <a:pt x="6557042" y="10698"/>
                  <a:pt x="6558050" y="10164"/>
                  <a:pt x="6559303" y="10775"/>
                </a:cubicBezTo>
                <a:cubicBezTo>
                  <a:pt x="6561957" y="12083"/>
                  <a:pt x="6607053" y="3724"/>
                  <a:pt x="6608184" y="1712"/>
                </a:cubicBezTo>
                <a:cubicBezTo>
                  <a:pt x="6608627" y="956"/>
                  <a:pt x="6676627" y="345"/>
                  <a:pt x="6759325" y="355"/>
                </a:cubicBezTo>
                <a:cubicBezTo>
                  <a:pt x="6854580" y="367"/>
                  <a:pt x="6907443" y="1038"/>
                  <a:pt x="6903559" y="2187"/>
                </a:cubicBezTo>
                <a:cubicBezTo>
                  <a:pt x="6900168" y="3185"/>
                  <a:pt x="6816832" y="19843"/>
                  <a:pt x="6718357" y="39204"/>
                </a:cubicBezTo>
                <a:cubicBezTo>
                  <a:pt x="6527404" y="76745"/>
                  <a:pt x="6525954" y="76957"/>
                  <a:pt x="6494325" y="71430"/>
                </a:cubicBezTo>
                <a:lnTo>
                  <a:pt x="6494350" y="71431"/>
                </a:lnTo>
                <a:cubicBezTo>
                  <a:pt x="6461197" y="65637"/>
                  <a:pt x="6452423" y="61814"/>
                  <a:pt x="6391181" y="26559"/>
                </a:cubicBezTo>
                <a:lnTo>
                  <a:pt x="6346945" y="1098"/>
                </a:lnTo>
                <a:lnTo>
                  <a:pt x="6400495" y="571"/>
                </a:lnTo>
                <a:close/>
                <a:moveTo>
                  <a:pt x="6250092" y="44"/>
                </a:moveTo>
                <a:lnTo>
                  <a:pt x="6314013" y="37507"/>
                </a:lnTo>
                <a:cubicBezTo>
                  <a:pt x="6377664" y="74845"/>
                  <a:pt x="6385037" y="80387"/>
                  <a:pt x="6385037" y="91059"/>
                </a:cubicBezTo>
                <a:cubicBezTo>
                  <a:pt x="6385037" y="104112"/>
                  <a:pt x="6378869" y="106858"/>
                  <a:pt x="6325785" y="117469"/>
                </a:cubicBezTo>
                <a:cubicBezTo>
                  <a:pt x="6268499" y="128915"/>
                  <a:pt x="6089613" y="166249"/>
                  <a:pt x="6020899" y="181095"/>
                </a:cubicBezTo>
                <a:cubicBezTo>
                  <a:pt x="5957665" y="194753"/>
                  <a:pt x="5942699" y="196071"/>
                  <a:pt x="5911906" y="190686"/>
                </a:cubicBezTo>
                <a:lnTo>
                  <a:pt x="5911832" y="190684"/>
                </a:lnTo>
                <a:cubicBezTo>
                  <a:pt x="5891656" y="187156"/>
                  <a:pt x="5873053" y="181095"/>
                  <a:pt x="5858061" y="173174"/>
                </a:cubicBezTo>
                <a:cubicBezTo>
                  <a:pt x="5838154" y="162645"/>
                  <a:pt x="5655803" y="44252"/>
                  <a:pt x="5600999" y="6240"/>
                </a:cubicBezTo>
                <a:lnTo>
                  <a:pt x="5592397" y="280"/>
                </a:lnTo>
                <a:lnTo>
                  <a:pt x="5650643" y="200"/>
                </a:lnTo>
                <a:lnTo>
                  <a:pt x="5709132" y="121"/>
                </a:lnTo>
                <a:lnTo>
                  <a:pt x="5757719" y="31993"/>
                </a:lnTo>
                <a:cubicBezTo>
                  <a:pt x="5784431" y="49522"/>
                  <a:pt x="5831593" y="79981"/>
                  <a:pt x="5862508" y="99681"/>
                </a:cubicBezTo>
                <a:lnTo>
                  <a:pt x="5918738" y="135498"/>
                </a:lnTo>
                <a:lnTo>
                  <a:pt x="6049284" y="109820"/>
                </a:lnTo>
                <a:cubicBezTo>
                  <a:pt x="6121094" y="95697"/>
                  <a:pt x="6196713" y="80923"/>
                  <a:pt x="6217333" y="76990"/>
                </a:cubicBezTo>
                <a:cubicBezTo>
                  <a:pt x="6262822" y="68307"/>
                  <a:pt x="6265132" y="73792"/>
                  <a:pt x="6199441" y="34333"/>
                </a:cubicBezTo>
                <a:lnTo>
                  <a:pt x="6144121" y="1098"/>
                </a:lnTo>
                <a:lnTo>
                  <a:pt x="6197107" y="571"/>
                </a:lnTo>
                <a:close/>
                <a:moveTo>
                  <a:pt x="2657888" y="29"/>
                </a:moveTo>
                <a:lnTo>
                  <a:pt x="2816155" y="127316"/>
                </a:lnTo>
                <a:cubicBezTo>
                  <a:pt x="2943629" y="229788"/>
                  <a:pt x="2975480" y="254425"/>
                  <a:pt x="2979584" y="253686"/>
                </a:cubicBezTo>
                <a:cubicBezTo>
                  <a:pt x="2982410" y="253179"/>
                  <a:pt x="3013449" y="243977"/>
                  <a:pt x="3048592" y="233235"/>
                </a:cubicBezTo>
                <a:cubicBezTo>
                  <a:pt x="3169922" y="196145"/>
                  <a:pt x="3342395" y="147636"/>
                  <a:pt x="3463307" y="116587"/>
                </a:cubicBezTo>
                <a:cubicBezTo>
                  <a:pt x="3495403" y="108344"/>
                  <a:pt x="3521674" y="100990"/>
                  <a:pt x="3521674" y="100243"/>
                </a:cubicBezTo>
                <a:cubicBezTo>
                  <a:pt x="3521674" y="99496"/>
                  <a:pt x="3493756" y="76666"/>
                  <a:pt x="3459645" y="49508"/>
                </a:cubicBezTo>
                <a:lnTo>
                  <a:pt x="3397714" y="131"/>
                </a:lnTo>
                <a:lnTo>
                  <a:pt x="3484958" y="131"/>
                </a:lnTo>
                <a:lnTo>
                  <a:pt x="3572202" y="131"/>
                </a:lnTo>
                <a:lnTo>
                  <a:pt x="3635386" y="50472"/>
                </a:lnTo>
                <a:cubicBezTo>
                  <a:pt x="3709039" y="109150"/>
                  <a:pt x="3713586" y="115009"/>
                  <a:pt x="3702306" y="136525"/>
                </a:cubicBezTo>
                <a:cubicBezTo>
                  <a:pt x="3692475" y="155226"/>
                  <a:pt x="3683431" y="158829"/>
                  <a:pt x="3571170" y="188785"/>
                </a:cubicBezTo>
                <a:cubicBezTo>
                  <a:pt x="3411821" y="231305"/>
                  <a:pt x="3275991" y="270922"/>
                  <a:pt x="3108901" y="323601"/>
                </a:cubicBezTo>
                <a:cubicBezTo>
                  <a:pt x="3002169" y="357257"/>
                  <a:pt x="2973808" y="362669"/>
                  <a:pt x="2935642" y="356661"/>
                </a:cubicBezTo>
                <a:lnTo>
                  <a:pt x="2935544" y="356655"/>
                </a:lnTo>
                <a:cubicBezTo>
                  <a:pt x="2909789" y="352601"/>
                  <a:pt x="2900868" y="350386"/>
                  <a:pt x="2883222" y="343659"/>
                </a:cubicBezTo>
                <a:lnTo>
                  <a:pt x="2862849" y="335896"/>
                </a:lnTo>
                <a:lnTo>
                  <a:pt x="2653956" y="168506"/>
                </a:lnTo>
                <a:lnTo>
                  <a:pt x="2445171" y="1109"/>
                </a:lnTo>
                <a:lnTo>
                  <a:pt x="2551475" y="569"/>
                </a:lnTo>
                <a:close/>
                <a:moveTo>
                  <a:pt x="9548960" y="6"/>
                </a:moveTo>
                <a:lnTo>
                  <a:pt x="9589092" y="553"/>
                </a:lnTo>
                <a:lnTo>
                  <a:pt x="9628905" y="1100"/>
                </a:lnTo>
                <a:lnTo>
                  <a:pt x="9598676" y="18514"/>
                </a:lnTo>
                <a:cubicBezTo>
                  <a:pt x="9534559" y="55384"/>
                  <a:pt x="9507107" y="59464"/>
                  <a:pt x="9354198" y="54853"/>
                </a:cubicBezTo>
                <a:lnTo>
                  <a:pt x="9354615" y="54851"/>
                </a:lnTo>
                <a:cubicBezTo>
                  <a:pt x="9269215" y="52277"/>
                  <a:pt x="9153881" y="45885"/>
                  <a:pt x="9105762" y="41062"/>
                </a:cubicBezTo>
                <a:cubicBezTo>
                  <a:pt x="9060912" y="36565"/>
                  <a:pt x="9058675" y="27419"/>
                  <a:pt x="9097971" y="9253"/>
                </a:cubicBezTo>
                <a:lnTo>
                  <a:pt x="9117632" y="121"/>
                </a:lnTo>
                <a:lnTo>
                  <a:pt x="9164989" y="165"/>
                </a:lnTo>
                <a:lnTo>
                  <a:pt x="9212347" y="210"/>
                </a:lnTo>
                <a:lnTo>
                  <a:pt x="9198953" y="6845"/>
                </a:lnTo>
                <a:lnTo>
                  <a:pt x="9185559" y="13481"/>
                </a:lnTo>
                <a:lnTo>
                  <a:pt x="9194038" y="14569"/>
                </a:lnTo>
                <a:cubicBezTo>
                  <a:pt x="9219719" y="17866"/>
                  <a:pt x="9382779" y="23502"/>
                  <a:pt x="9453778" y="23548"/>
                </a:cubicBezTo>
                <a:lnTo>
                  <a:pt x="9505879" y="23581"/>
                </a:lnTo>
                <a:lnTo>
                  <a:pt x="9527432" y="11794"/>
                </a:lnTo>
                <a:close/>
                <a:moveTo>
                  <a:pt x="2249905" y="0"/>
                </a:moveTo>
                <a:lnTo>
                  <a:pt x="2487800" y="190171"/>
                </a:lnTo>
                <a:cubicBezTo>
                  <a:pt x="2737685" y="390007"/>
                  <a:pt x="2734859" y="387563"/>
                  <a:pt x="2737292" y="407074"/>
                </a:cubicBezTo>
                <a:cubicBezTo>
                  <a:pt x="2740831" y="435446"/>
                  <a:pt x="2716575" y="456276"/>
                  <a:pt x="2652481" y="479898"/>
                </a:cubicBezTo>
                <a:cubicBezTo>
                  <a:pt x="2443047" y="557080"/>
                  <a:pt x="2214002" y="651465"/>
                  <a:pt x="2005403" y="746555"/>
                </a:cubicBezTo>
                <a:cubicBezTo>
                  <a:pt x="1885973" y="801000"/>
                  <a:pt x="1846907" y="810157"/>
                  <a:pt x="1781715" y="798983"/>
                </a:cubicBezTo>
                <a:lnTo>
                  <a:pt x="1781688" y="798983"/>
                </a:lnTo>
                <a:cubicBezTo>
                  <a:pt x="1749303" y="793431"/>
                  <a:pt x="1759094" y="800558"/>
                  <a:pt x="1411873" y="529785"/>
                </a:cubicBezTo>
                <a:cubicBezTo>
                  <a:pt x="1383489" y="507651"/>
                  <a:pt x="1331511" y="467373"/>
                  <a:pt x="1296368" y="440279"/>
                </a:cubicBezTo>
                <a:cubicBezTo>
                  <a:pt x="1228261" y="387772"/>
                  <a:pt x="1222274" y="381728"/>
                  <a:pt x="1220630" y="363783"/>
                </a:cubicBezTo>
                <a:cubicBezTo>
                  <a:pt x="1217647" y="331241"/>
                  <a:pt x="1245034" y="300972"/>
                  <a:pt x="1298137" y="278117"/>
                </a:cubicBezTo>
                <a:cubicBezTo>
                  <a:pt x="1493956" y="193840"/>
                  <a:pt x="1762986" y="92999"/>
                  <a:pt x="1993408" y="17520"/>
                </a:cubicBezTo>
                <a:lnTo>
                  <a:pt x="2046565" y="101"/>
                </a:lnTo>
                <a:lnTo>
                  <a:pt x="2148235" y="51"/>
                </a:lnTo>
                <a:close/>
              </a:path>
            </a:pathLst>
          </a:custGeom>
          <a:solidFill>
            <a:srgbClr val="000000">
              <a:alpha val="67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5"/>
          <p:cNvSpPr/>
          <p:nvPr/>
        </p:nvSpPr>
        <p:spPr>
          <a:xfrm rot="10800000">
            <a:off x="440" y="4430834"/>
            <a:ext cx="12192296" cy="2427174"/>
          </a:xfrm>
          <a:custGeom>
            <a:avLst/>
            <a:gdLst/>
            <a:ahLst/>
            <a:cxnLst/>
            <a:rect l="l" t="t" r="r" b="b"/>
            <a:pathLst>
              <a:path w="12192296" h="2427174" extrusionOk="0">
                <a:moveTo>
                  <a:pt x="10615414" y="2410985"/>
                </a:moveTo>
                <a:lnTo>
                  <a:pt x="10551149" y="2427174"/>
                </a:lnTo>
                <a:lnTo>
                  <a:pt x="10565154" y="2421833"/>
                </a:lnTo>
                <a:close/>
                <a:moveTo>
                  <a:pt x="12181581" y="1986496"/>
                </a:moveTo>
                <a:cubicBezTo>
                  <a:pt x="12186755" y="1988060"/>
                  <a:pt x="12189440" y="1989140"/>
                  <a:pt x="12190834" y="1993563"/>
                </a:cubicBezTo>
                <a:lnTo>
                  <a:pt x="12192072" y="2002915"/>
                </a:lnTo>
                <a:lnTo>
                  <a:pt x="11965483" y="2070891"/>
                </a:lnTo>
                <a:lnTo>
                  <a:pt x="11815602" y="2108647"/>
                </a:lnTo>
                <a:lnTo>
                  <a:pt x="11818900" y="2107591"/>
                </a:lnTo>
                <a:cubicBezTo>
                  <a:pt x="11907661" y="2077406"/>
                  <a:pt x="11996588" y="2045418"/>
                  <a:pt x="12085490" y="2011695"/>
                </a:cubicBezTo>
                <a:cubicBezTo>
                  <a:pt x="12153713" y="1985812"/>
                  <a:pt x="12167450" y="1982214"/>
                  <a:pt x="12181581" y="1986496"/>
                </a:cubicBezTo>
                <a:close/>
                <a:moveTo>
                  <a:pt x="9719516" y="1948313"/>
                </a:moveTo>
                <a:cubicBezTo>
                  <a:pt x="9719073" y="1947979"/>
                  <a:pt x="9696021" y="1948527"/>
                  <a:pt x="9668324" y="1949529"/>
                </a:cubicBezTo>
                <a:cubicBezTo>
                  <a:pt x="9640603" y="1950532"/>
                  <a:pt x="9538933" y="1951099"/>
                  <a:pt x="9442400" y="1950788"/>
                </a:cubicBezTo>
                <a:lnTo>
                  <a:pt x="9266855" y="1950223"/>
                </a:lnTo>
                <a:lnTo>
                  <a:pt x="9209472" y="2008880"/>
                </a:lnTo>
                <a:cubicBezTo>
                  <a:pt x="9177916" y="2041137"/>
                  <a:pt x="9138521" y="2081605"/>
                  <a:pt x="9121933" y="2098808"/>
                </a:cubicBezTo>
                <a:cubicBezTo>
                  <a:pt x="8938156" y="2289378"/>
                  <a:pt x="8939950" y="2287462"/>
                  <a:pt x="8945283" y="2287462"/>
                </a:cubicBezTo>
                <a:cubicBezTo>
                  <a:pt x="8946635" y="2287462"/>
                  <a:pt x="8971923" y="2289182"/>
                  <a:pt x="9001463" y="2291313"/>
                </a:cubicBezTo>
                <a:cubicBezTo>
                  <a:pt x="9105344" y="2298781"/>
                  <a:pt x="9221513" y="2304353"/>
                  <a:pt x="9325469" y="2306855"/>
                </a:cubicBezTo>
                <a:cubicBezTo>
                  <a:pt x="9359260" y="2307676"/>
                  <a:pt x="9389488" y="2308478"/>
                  <a:pt x="9392610" y="2308654"/>
                </a:cubicBezTo>
                <a:cubicBezTo>
                  <a:pt x="9395731" y="2308810"/>
                  <a:pt x="9400375" y="2308087"/>
                  <a:pt x="9402882" y="2307012"/>
                </a:cubicBezTo>
                <a:lnTo>
                  <a:pt x="9402907" y="2306992"/>
                </a:lnTo>
                <a:cubicBezTo>
                  <a:pt x="9405413" y="2305917"/>
                  <a:pt x="9417185" y="2293835"/>
                  <a:pt x="9429030" y="2280111"/>
                </a:cubicBezTo>
                <a:cubicBezTo>
                  <a:pt x="9474741" y="2227190"/>
                  <a:pt x="9616494" y="2065730"/>
                  <a:pt x="9676311" y="1998441"/>
                </a:cubicBezTo>
                <a:cubicBezTo>
                  <a:pt x="9700518" y="1971208"/>
                  <a:pt x="9719958" y="1948648"/>
                  <a:pt x="9719516" y="1948313"/>
                </a:cubicBezTo>
                <a:close/>
                <a:moveTo>
                  <a:pt x="8510293" y="1878869"/>
                </a:moveTo>
                <a:cubicBezTo>
                  <a:pt x="8507467" y="1878860"/>
                  <a:pt x="8186115" y="2157516"/>
                  <a:pt x="8169060" y="2174739"/>
                </a:cubicBezTo>
                <a:lnTo>
                  <a:pt x="8164317" y="2179529"/>
                </a:lnTo>
                <a:lnTo>
                  <a:pt x="8201770" y="2186664"/>
                </a:lnTo>
                <a:cubicBezTo>
                  <a:pt x="8313565" y="2207973"/>
                  <a:pt x="8446126" y="2229537"/>
                  <a:pt x="8584512" y="2248910"/>
                </a:cubicBezTo>
                <a:cubicBezTo>
                  <a:pt x="8601838" y="2251334"/>
                  <a:pt x="8602255" y="2251139"/>
                  <a:pt x="8622850" y="2231237"/>
                </a:cubicBezTo>
                <a:lnTo>
                  <a:pt x="8622874" y="2231237"/>
                </a:lnTo>
                <a:cubicBezTo>
                  <a:pt x="8726559" y="2130987"/>
                  <a:pt x="8770083" y="2089151"/>
                  <a:pt x="8846833" y="2015840"/>
                </a:cubicBezTo>
                <a:cubicBezTo>
                  <a:pt x="8895812" y="1969077"/>
                  <a:pt x="8935084" y="1930254"/>
                  <a:pt x="8934076" y="1929589"/>
                </a:cubicBezTo>
                <a:cubicBezTo>
                  <a:pt x="8933093" y="1928924"/>
                  <a:pt x="8910164" y="1926424"/>
                  <a:pt x="8883131" y="1924031"/>
                </a:cubicBezTo>
                <a:cubicBezTo>
                  <a:pt x="8791709" y="1915943"/>
                  <a:pt x="8617443" y="1895154"/>
                  <a:pt x="8537204" y="1882762"/>
                </a:cubicBezTo>
                <a:cubicBezTo>
                  <a:pt x="8523367" y="1880625"/>
                  <a:pt x="8511251" y="1878871"/>
                  <a:pt x="8510293" y="1878869"/>
                </a:cubicBezTo>
                <a:close/>
                <a:moveTo>
                  <a:pt x="10542776" y="1866178"/>
                </a:moveTo>
                <a:cubicBezTo>
                  <a:pt x="10542359" y="1865849"/>
                  <a:pt x="10520436" y="1868989"/>
                  <a:pt x="10494067" y="1873153"/>
                </a:cubicBezTo>
                <a:cubicBezTo>
                  <a:pt x="10379766" y="1891215"/>
                  <a:pt x="10101741" y="1925702"/>
                  <a:pt x="10069793" y="1925786"/>
                </a:cubicBezTo>
                <a:cubicBezTo>
                  <a:pt x="10067261" y="1925792"/>
                  <a:pt x="9764169" y="2298195"/>
                  <a:pt x="9764169" y="2301303"/>
                </a:cubicBezTo>
                <a:cubicBezTo>
                  <a:pt x="9764169" y="2302535"/>
                  <a:pt x="9769502" y="2302906"/>
                  <a:pt x="9778300" y="2302281"/>
                </a:cubicBezTo>
                <a:cubicBezTo>
                  <a:pt x="9786066" y="2301714"/>
                  <a:pt x="9803490" y="2300756"/>
                  <a:pt x="9817007" y="2300150"/>
                </a:cubicBezTo>
                <a:lnTo>
                  <a:pt x="9817007" y="2300130"/>
                </a:lnTo>
                <a:cubicBezTo>
                  <a:pt x="9939443" y="2294656"/>
                  <a:pt x="10242437" y="2269535"/>
                  <a:pt x="10248703" y="2264354"/>
                </a:cubicBezTo>
                <a:cubicBezTo>
                  <a:pt x="10249588" y="2263611"/>
                  <a:pt x="10273230" y="2231785"/>
                  <a:pt x="10301246" y="2193604"/>
                </a:cubicBezTo>
                <a:cubicBezTo>
                  <a:pt x="10364087" y="2107977"/>
                  <a:pt x="10435896" y="2010952"/>
                  <a:pt x="10497089" y="1929026"/>
                </a:cubicBezTo>
                <a:cubicBezTo>
                  <a:pt x="10522673" y="1894787"/>
                  <a:pt x="10543218" y="1866504"/>
                  <a:pt x="10542776" y="1866178"/>
                </a:cubicBezTo>
                <a:close/>
                <a:moveTo>
                  <a:pt x="9817632" y="1858515"/>
                </a:moveTo>
                <a:cubicBezTo>
                  <a:pt x="9909653" y="1857191"/>
                  <a:pt x="9899627" y="1874936"/>
                  <a:pt x="9808430" y="1980514"/>
                </a:cubicBezTo>
                <a:cubicBezTo>
                  <a:pt x="9729837" y="2071478"/>
                  <a:pt x="9619984" y="2199763"/>
                  <a:pt x="9551467" y="2280600"/>
                </a:cubicBezTo>
                <a:cubicBezTo>
                  <a:pt x="9451493" y="2398504"/>
                  <a:pt x="9421560" y="2412873"/>
                  <a:pt x="9287401" y="2407360"/>
                </a:cubicBezTo>
                <a:lnTo>
                  <a:pt x="9287401" y="2407379"/>
                </a:lnTo>
                <a:cubicBezTo>
                  <a:pt x="9279954" y="2407066"/>
                  <a:pt x="9247908" y="2405874"/>
                  <a:pt x="9216131" y="2404701"/>
                </a:cubicBezTo>
                <a:cubicBezTo>
                  <a:pt x="9053391" y="2398777"/>
                  <a:pt x="8823584" y="2381417"/>
                  <a:pt x="8802031" y="2373422"/>
                </a:cubicBezTo>
                <a:cubicBezTo>
                  <a:pt x="8772245" y="2362396"/>
                  <a:pt x="8767822" y="2337978"/>
                  <a:pt x="8790579" y="2310081"/>
                </a:cubicBezTo>
                <a:cubicBezTo>
                  <a:pt x="8801540" y="2296670"/>
                  <a:pt x="8917045" y="2179294"/>
                  <a:pt x="9078212" y="2017814"/>
                </a:cubicBezTo>
                <a:cubicBezTo>
                  <a:pt x="9235153" y="1860600"/>
                  <a:pt x="9227977" y="1863877"/>
                  <a:pt x="9410181" y="1866129"/>
                </a:cubicBezTo>
                <a:cubicBezTo>
                  <a:pt x="9526473" y="1867566"/>
                  <a:pt x="9647754" y="1865527"/>
                  <a:pt x="9771886" y="1860049"/>
                </a:cubicBezTo>
                <a:cubicBezTo>
                  <a:pt x="9789258" y="1859282"/>
                  <a:pt x="9804486" y="1858704"/>
                  <a:pt x="9817632" y="1858515"/>
                </a:cubicBezTo>
                <a:close/>
                <a:moveTo>
                  <a:pt x="8532890" y="1800081"/>
                </a:moveTo>
                <a:cubicBezTo>
                  <a:pt x="8554455" y="1799791"/>
                  <a:pt x="8583811" y="1803242"/>
                  <a:pt x="8637374" y="1810213"/>
                </a:cubicBezTo>
                <a:cubicBezTo>
                  <a:pt x="8776497" y="1828322"/>
                  <a:pt x="8875168" y="1838609"/>
                  <a:pt x="9004215" y="1848448"/>
                </a:cubicBezTo>
                <a:cubicBezTo>
                  <a:pt x="9116133" y="1856986"/>
                  <a:pt x="9122154" y="1869411"/>
                  <a:pt x="9048771" y="1940439"/>
                </a:cubicBezTo>
                <a:cubicBezTo>
                  <a:pt x="8985931" y="2001236"/>
                  <a:pt x="8873325" y="2111907"/>
                  <a:pt x="8781142" y="2203438"/>
                </a:cubicBezTo>
                <a:cubicBezTo>
                  <a:pt x="8642486" y="2341126"/>
                  <a:pt x="8613781" y="2356629"/>
                  <a:pt x="8523097" y="2342944"/>
                </a:cubicBezTo>
                <a:cubicBezTo>
                  <a:pt x="8512972" y="2341399"/>
                  <a:pt x="8478123" y="2336160"/>
                  <a:pt x="8445684" y="2331273"/>
                </a:cubicBezTo>
                <a:cubicBezTo>
                  <a:pt x="8249128" y="2301694"/>
                  <a:pt x="8033476" y="2259682"/>
                  <a:pt x="8013594" y="2247072"/>
                </a:cubicBezTo>
                <a:cubicBezTo>
                  <a:pt x="7980220" y="2225900"/>
                  <a:pt x="7991771" y="2206429"/>
                  <a:pt x="8085650" y="2125826"/>
                </a:cubicBezTo>
                <a:cubicBezTo>
                  <a:pt x="8384785" y="1868895"/>
                  <a:pt x="8438925" y="1825341"/>
                  <a:pt x="8475150" y="1812399"/>
                </a:cubicBezTo>
                <a:cubicBezTo>
                  <a:pt x="8497551" y="1804404"/>
                  <a:pt x="8511325" y="1800372"/>
                  <a:pt x="8532890" y="1800081"/>
                </a:cubicBezTo>
                <a:close/>
                <a:moveTo>
                  <a:pt x="10680572" y="1758345"/>
                </a:moveTo>
                <a:cubicBezTo>
                  <a:pt x="10695631" y="1758725"/>
                  <a:pt x="10701806" y="1762840"/>
                  <a:pt x="10705640" y="1770854"/>
                </a:cubicBezTo>
                <a:cubicBezTo>
                  <a:pt x="10712766" y="1785735"/>
                  <a:pt x="10709350" y="1791641"/>
                  <a:pt x="10632232" y="1897762"/>
                </a:cubicBezTo>
                <a:cubicBezTo>
                  <a:pt x="10547593" y="2014198"/>
                  <a:pt x="10485687" y="2100079"/>
                  <a:pt x="10410584" y="2205217"/>
                </a:cubicBezTo>
                <a:cubicBezTo>
                  <a:pt x="10325207" y="2324743"/>
                  <a:pt x="10298985" y="2347870"/>
                  <a:pt x="10226241" y="2367948"/>
                </a:cubicBezTo>
                <a:cubicBezTo>
                  <a:pt x="10176820" y="2381574"/>
                  <a:pt x="9667120" y="2415238"/>
                  <a:pt x="9627774" y="2407477"/>
                </a:cubicBezTo>
                <a:cubicBezTo>
                  <a:pt x="9573363" y="2396744"/>
                  <a:pt x="9578967" y="2376862"/>
                  <a:pt x="9666161" y="2271373"/>
                </a:cubicBezTo>
                <a:cubicBezTo>
                  <a:pt x="10030054" y="1831098"/>
                  <a:pt x="10013244" y="1846210"/>
                  <a:pt x="10156151" y="1830942"/>
                </a:cubicBezTo>
                <a:cubicBezTo>
                  <a:pt x="10310954" y="1814403"/>
                  <a:pt x="10454156" y="1794276"/>
                  <a:pt x="10602200" y="1768244"/>
                </a:cubicBezTo>
                <a:cubicBezTo>
                  <a:pt x="10641570" y="1761320"/>
                  <a:pt x="10665513" y="1757965"/>
                  <a:pt x="10680572" y="1758345"/>
                </a:cubicBezTo>
                <a:close/>
                <a:moveTo>
                  <a:pt x="7795221" y="1731222"/>
                </a:moveTo>
                <a:cubicBezTo>
                  <a:pt x="7791092" y="1730737"/>
                  <a:pt x="7786466" y="1730969"/>
                  <a:pt x="7784475" y="1732286"/>
                </a:cubicBezTo>
                <a:cubicBezTo>
                  <a:pt x="7782509" y="1733579"/>
                  <a:pt x="7781526" y="1735438"/>
                  <a:pt x="7782288" y="1736417"/>
                </a:cubicBezTo>
                <a:cubicBezTo>
                  <a:pt x="7783049" y="1737397"/>
                  <a:pt x="7782214" y="1737958"/>
                  <a:pt x="7780420" y="1737663"/>
                </a:cubicBezTo>
                <a:cubicBezTo>
                  <a:pt x="7778626" y="1737365"/>
                  <a:pt x="7777447" y="1738224"/>
                  <a:pt x="7777790" y="1739569"/>
                </a:cubicBezTo>
                <a:cubicBezTo>
                  <a:pt x="7778110" y="1740912"/>
                  <a:pt x="7777004" y="1741791"/>
                  <a:pt x="7775333" y="1741524"/>
                </a:cubicBezTo>
                <a:cubicBezTo>
                  <a:pt x="7773637" y="1741254"/>
                  <a:pt x="7772555" y="1742200"/>
                  <a:pt x="7772924" y="1743623"/>
                </a:cubicBezTo>
                <a:cubicBezTo>
                  <a:pt x="7773317" y="1745076"/>
                  <a:pt x="7772408" y="1745629"/>
                  <a:pt x="7770909" y="1744884"/>
                </a:cubicBezTo>
                <a:cubicBezTo>
                  <a:pt x="7767690" y="1743305"/>
                  <a:pt x="7755844" y="1751594"/>
                  <a:pt x="7757761" y="1754075"/>
                </a:cubicBezTo>
                <a:cubicBezTo>
                  <a:pt x="7758498" y="1755021"/>
                  <a:pt x="7758179" y="1755552"/>
                  <a:pt x="7757073" y="1755257"/>
                </a:cubicBezTo>
                <a:cubicBezTo>
                  <a:pt x="7753927" y="1754426"/>
                  <a:pt x="7734144" y="1767771"/>
                  <a:pt x="7735643" y="1769710"/>
                </a:cubicBezTo>
                <a:cubicBezTo>
                  <a:pt x="7736380" y="1770658"/>
                  <a:pt x="7735963" y="1771192"/>
                  <a:pt x="7734685" y="1770897"/>
                </a:cubicBezTo>
                <a:cubicBezTo>
                  <a:pt x="7730998" y="1770029"/>
                  <a:pt x="7692193" y="1798841"/>
                  <a:pt x="7693987" y="1801132"/>
                </a:cubicBezTo>
                <a:cubicBezTo>
                  <a:pt x="7694897" y="1802305"/>
                  <a:pt x="7694454" y="1802655"/>
                  <a:pt x="7692980" y="1801928"/>
                </a:cubicBezTo>
                <a:cubicBezTo>
                  <a:pt x="7691529" y="1801218"/>
                  <a:pt x="7676710" y="1810418"/>
                  <a:pt x="7660024" y="1822371"/>
                </a:cubicBezTo>
                <a:cubicBezTo>
                  <a:pt x="7628616" y="1844892"/>
                  <a:pt x="7611364" y="1858198"/>
                  <a:pt x="7619892" y="1853322"/>
                </a:cubicBezTo>
                <a:cubicBezTo>
                  <a:pt x="7624438" y="1850720"/>
                  <a:pt x="7624536" y="1850767"/>
                  <a:pt x="7621366" y="1853981"/>
                </a:cubicBezTo>
                <a:cubicBezTo>
                  <a:pt x="7619499" y="1855889"/>
                  <a:pt x="7617409" y="1857009"/>
                  <a:pt x="7616721" y="1856471"/>
                </a:cubicBezTo>
                <a:cubicBezTo>
                  <a:pt x="7614804" y="1854939"/>
                  <a:pt x="7586764" y="1874985"/>
                  <a:pt x="7587378" y="1877454"/>
                </a:cubicBezTo>
                <a:cubicBezTo>
                  <a:pt x="7587697" y="1878666"/>
                  <a:pt x="7586788" y="1879698"/>
                  <a:pt x="7585387" y="1879747"/>
                </a:cubicBezTo>
                <a:cubicBezTo>
                  <a:pt x="7580890" y="1879904"/>
                  <a:pt x="7562040" y="1892814"/>
                  <a:pt x="7563540" y="1894718"/>
                </a:cubicBezTo>
                <a:cubicBezTo>
                  <a:pt x="7564326" y="1895727"/>
                  <a:pt x="7563491" y="1896310"/>
                  <a:pt x="7561697" y="1896014"/>
                </a:cubicBezTo>
                <a:cubicBezTo>
                  <a:pt x="7559903" y="1895717"/>
                  <a:pt x="7558723" y="1896575"/>
                  <a:pt x="7559067" y="1897921"/>
                </a:cubicBezTo>
                <a:cubicBezTo>
                  <a:pt x="7559386" y="1899263"/>
                  <a:pt x="7558845" y="1900143"/>
                  <a:pt x="7557813" y="1899875"/>
                </a:cubicBezTo>
                <a:cubicBezTo>
                  <a:pt x="7553783" y="1898820"/>
                  <a:pt x="7532648" y="1914794"/>
                  <a:pt x="7535744" y="1916543"/>
                </a:cubicBezTo>
                <a:cubicBezTo>
                  <a:pt x="7537956" y="1917789"/>
                  <a:pt x="7537784" y="1918023"/>
                  <a:pt x="7535105" y="1917402"/>
                </a:cubicBezTo>
                <a:cubicBezTo>
                  <a:pt x="7531345" y="1916532"/>
                  <a:pt x="7503968" y="1935288"/>
                  <a:pt x="7505025" y="1937997"/>
                </a:cubicBezTo>
                <a:cubicBezTo>
                  <a:pt x="7505344" y="1938803"/>
                  <a:pt x="7504214" y="1939242"/>
                  <a:pt x="7502543" y="1938975"/>
                </a:cubicBezTo>
                <a:cubicBezTo>
                  <a:pt x="7500847" y="1938705"/>
                  <a:pt x="7499765" y="1939651"/>
                  <a:pt x="7500134" y="1941074"/>
                </a:cubicBezTo>
                <a:cubicBezTo>
                  <a:pt x="7500503" y="1942497"/>
                  <a:pt x="7499864" y="1943192"/>
                  <a:pt x="7498684" y="1942617"/>
                </a:cubicBezTo>
                <a:cubicBezTo>
                  <a:pt x="7495784" y="1941188"/>
                  <a:pt x="7480474" y="1954002"/>
                  <a:pt x="7482833" y="1955881"/>
                </a:cubicBezTo>
                <a:cubicBezTo>
                  <a:pt x="7483865" y="1956702"/>
                  <a:pt x="7483054" y="1957093"/>
                  <a:pt x="7481039" y="1956741"/>
                </a:cubicBezTo>
                <a:cubicBezTo>
                  <a:pt x="7478999" y="1956370"/>
                  <a:pt x="7477647" y="1957230"/>
                  <a:pt x="7478016" y="1958677"/>
                </a:cubicBezTo>
                <a:cubicBezTo>
                  <a:pt x="7478385" y="1960084"/>
                  <a:pt x="7477549" y="1960690"/>
                  <a:pt x="7476148" y="1960006"/>
                </a:cubicBezTo>
                <a:cubicBezTo>
                  <a:pt x="7473494" y="1958696"/>
                  <a:pt x="7431224" y="1989467"/>
                  <a:pt x="7429848" y="1993710"/>
                </a:cubicBezTo>
                <a:cubicBezTo>
                  <a:pt x="7429135" y="1995938"/>
                  <a:pt x="7432870" y="1996916"/>
                  <a:pt x="7441079" y="1996681"/>
                </a:cubicBezTo>
                <a:cubicBezTo>
                  <a:pt x="7442750" y="1996642"/>
                  <a:pt x="7443413" y="1997522"/>
                  <a:pt x="7442529" y="1998636"/>
                </a:cubicBezTo>
                <a:cubicBezTo>
                  <a:pt x="7441521" y="1999946"/>
                  <a:pt x="7442947" y="2000259"/>
                  <a:pt x="7446485" y="1999535"/>
                </a:cubicBezTo>
                <a:cubicBezTo>
                  <a:pt x="7449533" y="1998890"/>
                  <a:pt x="7451327" y="1998929"/>
                  <a:pt x="7450467" y="1999614"/>
                </a:cubicBezTo>
                <a:cubicBezTo>
                  <a:pt x="7449607" y="2000298"/>
                  <a:pt x="7454104" y="2002487"/>
                  <a:pt x="7460444" y="2004462"/>
                </a:cubicBezTo>
                <a:cubicBezTo>
                  <a:pt x="7469709" y="2007355"/>
                  <a:pt x="7472388" y="2007570"/>
                  <a:pt x="7474010" y="2005537"/>
                </a:cubicBezTo>
                <a:cubicBezTo>
                  <a:pt x="7475534" y="2003621"/>
                  <a:pt x="7476050" y="2003797"/>
                  <a:pt x="7476075" y="2006261"/>
                </a:cubicBezTo>
                <a:cubicBezTo>
                  <a:pt x="7476124" y="2009975"/>
                  <a:pt x="7491533" y="2014862"/>
                  <a:pt x="7496104" y="2012614"/>
                </a:cubicBezTo>
                <a:cubicBezTo>
                  <a:pt x="7497751" y="2011793"/>
                  <a:pt x="7498340" y="2012028"/>
                  <a:pt x="7497480" y="2013161"/>
                </a:cubicBezTo>
                <a:cubicBezTo>
                  <a:pt x="7495563" y="2015605"/>
                  <a:pt x="7551350" y="2032046"/>
                  <a:pt x="7555208" y="2030150"/>
                </a:cubicBezTo>
                <a:cubicBezTo>
                  <a:pt x="7556732" y="2029388"/>
                  <a:pt x="7557297" y="2029661"/>
                  <a:pt x="7556462" y="2030736"/>
                </a:cubicBezTo>
                <a:cubicBezTo>
                  <a:pt x="7554815" y="2032868"/>
                  <a:pt x="7571478" y="2037677"/>
                  <a:pt x="7574820" y="2036035"/>
                </a:cubicBezTo>
                <a:cubicBezTo>
                  <a:pt x="7575950" y="2035487"/>
                  <a:pt x="7576884" y="2035898"/>
                  <a:pt x="7576884" y="2036934"/>
                </a:cubicBezTo>
                <a:cubicBezTo>
                  <a:pt x="7576884" y="2039573"/>
                  <a:pt x="7593301" y="2043678"/>
                  <a:pt x="7596864" y="2041939"/>
                </a:cubicBezTo>
                <a:cubicBezTo>
                  <a:pt x="7598682" y="2041039"/>
                  <a:pt x="7599101" y="2041352"/>
                  <a:pt x="7597995" y="2042779"/>
                </a:cubicBezTo>
                <a:cubicBezTo>
                  <a:pt x="7596372" y="2044871"/>
                  <a:pt x="7599789" y="2045809"/>
                  <a:pt x="7608218" y="2045555"/>
                </a:cubicBezTo>
                <a:cubicBezTo>
                  <a:pt x="7609889" y="2045497"/>
                  <a:pt x="7611290" y="2046181"/>
                  <a:pt x="7611290" y="2047041"/>
                </a:cubicBezTo>
                <a:cubicBezTo>
                  <a:pt x="7611290" y="2049465"/>
                  <a:pt x="7635350" y="2055291"/>
                  <a:pt x="7638643" y="2053668"/>
                </a:cubicBezTo>
                <a:cubicBezTo>
                  <a:pt x="7640339" y="2052847"/>
                  <a:pt x="7640879" y="2053082"/>
                  <a:pt x="7639970" y="2054255"/>
                </a:cubicBezTo>
                <a:cubicBezTo>
                  <a:pt x="7638594" y="2056014"/>
                  <a:pt x="7657001" y="2061644"/>
                  <a:pt x="7664128" y="2061644"/>
                </a:cubicBezTo>
                <a:cubicBezTo>
                  <a:pt x="7665480" y="2061644"/>
                  <a:pt x="7667126" y="2062172"/>
                  <a:pt x="7667814" y="2062817"/>
                </a:cubicBezTo>
                <a:cubicBezTo>
                  <a:pt x="7670469" y="2065379"/>
                  <a:pt x="7702269" y="2072592"/>
                  <a:pt x="7704997" y="2071263"/>
                </a:cubicBezTo>
                <a:cubicBezTo>
                  <a:pt x="7706619" y="2070461"/>
                  <a:pt x="7707234" y="2070676"/>
                  <a:pt x="7706398" y="2071752"/>
                </a:cubicBezTo>
                <a:cubicBezTo>
                  <a:pt x="7704530" y="2074156"/>
                  <a:pt x="7738076" y="2082895"/>
                  <a:pt x="7741910" y="2080999"/>
                </a:cubicBezTo>
                <a:cubicBezTo>
                  <a:pt x="7743532" y="2080217"/>
                  <a:pt x="7744097" y="2080471"/>
                  <a:pt x="7743212" y="2081585"/>
                </a:cubicBezTo>
                <a:cubicBezTo>
                  <a:pt x="7741344" y="2083990"/>
                  <a:pt x="7760194" y="2088760"/>
                  <a:pt x="7764077" y="2086844"/>
                </a:cubicBezTo>
                <a:cubicBezTo>
                  <a:pt x="7765920" y="2085945"/>
                  <a:pt x="7766191" y="2086355"/>
                  <a:pt x="7764864" y="2088036"/>
                </a:cubicBezTo>
                <a:cubicBezTo>
                  <a:pt x="7763389" y="2089952"/>
                  <a:pt x="7764225" y="2090324"/>
                  <a:pt x="7768182" y="2089503"/>
                </a:cubicBezTo>
                <a:cubicBezTo>
                  <a:pt x="7771106" y="2088897"/>
                  <a:pt x="7772949" y="2089092"/>
                  <a:pt x="7772310" y="2089933"/>
                </a:cubicBezTo>
                <a:cubicBezTo>
                  <a:pt x="7770590" y="2092122"/>
                  <a:pt x="7792143" y="2096580"/>
                  <a:pt x="7795780" y="2094781"/>
                </a:cubicBezTo>
                <a:cubicBezTo>
                  <a:pt x="7797623" y="2093882"/>
                  <a:pt x="7798188" y="2094116"/>
                  <a:pt x="7797230" y="2095348"/>
                </a:cubicBezTo>
                <a:cubicBezTo>
                  <a:pt x="7795337" y="2097772"/>
                  <a:pt x="7806888" y="2100490"/>
                  <a:pt x="7810845" y="2098554"/>
                </a:cubicBezTo>
                <a:cubicBezTo>
                  <a:pt x="7812393" y="2097792"/>
                  <a:pt x="7812885" y="2098085"/>
                  <a:pt x="7811975" y="2099258"/>
                </a:cubicBezTo>
                <a:cubicBezTo>
                  <a:pt x="7810181" y="2101545"/>
                  <a:pt x="7821535" y="2104458"/>
                  <a:pt x="7825197" y="2102640"/>
                </a:cubicBezTo>
                <a:cubicBezTo>
                  <a:pt x="7826500" y="2102015"/>
                  <a:pt x="7827556" y="2102523"/>
                  <a:pt x="7827556" y="2103774"/>
                </a:cubicBezTo>
                <a:cubicBezTo>
                  <a:pt x="7827556" y="2105025"/>
                  <a:pt x="7829203" y="2105553"/>
                  <a:pt x="7831243" y="2104927"/>
                </a:cubicBezTo>
                <a:cubicBezTo>
                  <a:pt x="7833258" y="2104302"/>
                  <a:pt x="7834929" y="2104654"/>
                  <a:pt x="7834929" y="2105670"/>
                </a:cubicBezTo>
                <a:cubicBezTo>
                  <a:pt x="7834929" y="2109013"/>
                  <a:pt x="7847315" y="2106843"/>
                  <a:pt x="7851567" y="2102757"/>
                </a:cubicBezTo>
                <a:cubicBezTo>
                  <a:pt x="7853827" y="2100568"/>
                  <a:pt x="7854098" y="2099883"/>
                  <a:pt x="7852181" y="2101232"/>
                </a:cubicBezTo>
                <a:cubicBezTo>
                  <a:pt x="7850264" y="2102581"/>
                  <a:pt x="7847536" y="2103657"/>
                  <a:pt x="7846111" y="2103637"/>
                </a:cubicBezTo>
                <a:cubicBezTo>
                  <a:pt x="7844685" y="2103617"/>
                  <a:pt x="7847118" y="2101780"/>
                  <a:pt x="7851517" y="2099551"/>
                </a:cubicBezTo>
                <a:cubicBezTo>
                  <a:pt x="7855892" y="2097303"/>
                  <a:pt x="7858767" y="2094546"/>
                  <a:pt x="7857883" y="2093413"/>
                </a:cubicBezTo>
                <a:cubicBezTo>
                  <a:pt x="7856998" y="2092279"/>
                  <a:pt x="7857440" y="2091907"/>
                  <a:pt x="7858841" y="2092611"/>
                </a:cubicBezTo>
                <a:cubicBezTo>
                  <a:pt x="7861667" y="2093980"/>
                  <a:pt x="7867565" y="2089424"/>
                  <a:pt x="7865624" y="2087372"/>
                </a:cubicBezTo>
                <a:cubicBezTo>
                  <a:pt x="7864960" y="2086668"/>
                  <a:pt x="7864985" y="2086394"/>
                  <a:pt x="7865673" y="2086766"/>
                </a:cubicBezTo>
                <a:cubicBezTo>
                  <a:pt x="7867713" y="2087861"/>
                  <a:pt x="7900104" y="2062446"/>
                  <a:pt x="7899366" y="2060335"/>
                </a:cubicBezTo>
                <a:cubicBezTo>
                  <a:pt x="7898998" y="2059279"/>
                  <a:pt x="7899637" y="2058888"/>
                  <a:pt x="7900792" y="2059455"/>
                </a:cubicBezTo>
                <a:cubicBezTo>
                  <a:pt x="7903692" y="2060882"/>
                  <a:pt x="7928882" y="2040277"/>
                  <a:pt x="7926522" y="2038400"/>
                </a:cubicBezTo>
                <a:cubicBezTo>
                  <a:pt x="7925491" y="2037559"/>
                  <a:pt x="7926277" y="2037168"/>
                  <a:pt x="7928316" y="2037540"/>
                </a:cubicBezTo>
                <a:cubicBezTo>
                  <a:pt x="7930356" y="2037892"/>
                  <a:pt x="7931683" y="2037032"/>
                  <a:pt x="7931315" y="2035604"/>
                </a:cubicBezTo>
                <a:cubicBezTo>
                  <a:pt x="7930946" y="2034177"/>
                  <a:pt x="7931659" y="2033513"/>
                  <a:pt x="7932888" y="2034119"/>
                </a:cubicBezTo>
                <a:cubicBezTo>
                  <a:pt x="7934117" y="2034725"/>
                  <a:pt x="7936500" y="2033903"/>
                  <a:pt x="7938171" y="2032301"/>
                </a:cubicBezTo>
                <a:cubicBezTo>
                  <a:pt x="7939842" y="2030698"/>
                  <a:pt x="7940457" y="2029388"/>
                  <a:pt x="7939548" y="2029388"/>
                </a:cubicBezTo>
                <a:cubicBezTo>
                  <a:pt x="7938638" y="2029388"/>
                  <a:pt x="7941833" y="2026181"/>
                  <a:pt x="7946625" y="2022252"/>
                </a:cubicBezTo>
                <a:cubicBezTo>
                  <a:pt x="7951417" y="2018323"/>
                  <a:pt x="7955350" y="2014315"/>
                  <a:pt x="7955350" y="2013338"/>
                </a:cubicBezTo>
                <a:cubicBezTo>
                  <a:pt x="7955350" y="2012360"/>
                  <a:pt x="7956308" y="2012047"/>
                  <a:pt x="7957512" y="2012634"/>
                </a:cubicBezTo>
                <a:cubicBezTo>
                  <a:pt x="7960216" y="2013963"/>
                  <a:pt x="7976534" y="1998226"/>
                  <a:pt x="7975403" y="1995332"/>
                </a:cubicBezTo>
                <a:cubicBezTo>
                  <a:pt x="7974961" y="1994179"/>
                  <a:pt x="7975379" y="1993846"/>
                  <a:pt x="7976337" y="1994609"/>
                </a:cubicBezTo>
                <a:cubicBezTo>
                  <a:pt x="7978869" y="1996623"/>
                  <a:pt x="7999832" y="1982429"/>
                  <a:pt x="7997940" y="1979986"/>
                </a:cubicBezTo>
                <a:cubicBezTo>
                  <a:pt x="7997079" y="1978871"/>
                  <a:pt x="7997472" y="1978500"/>
                  <a:pt x="7998849" y="1979184"/>
                </a:cubicBezTo>
                <a:cubicBezTo>
                  <a:pt x="8000200" y="1979849"/>
                  <a:pt x="8003936" y="1978168"/>
                  <a:pt x="8007155" y="1975450"/>
                </a:cubicBezTo>
                <a:cubicBezTo>
                  <a:pt x="8012316" y="1971091"/>
                  <a:pt x="8012439" y="1970680"/>
                  <a:pt x="8008114" y="1971931"/>
                </a:cubicBezTo>
                <a:cubicBezTo>
                  <a:pt x="8005459" y="1972694"/>
                  <a:pt x="8003985" y="1972674"/>
                  <a:pt x="8004894" y="1971892"/>
                </a:cubicBezTo>
                <a:cubicBezTo>
                  <a:pt x="8005779" y="1971091"/>
                  <a:pt x="8008138" y="1970250"/>
                  <a:pt x="8010154" y="1970016"/>
                </a:cubicBezTo>
                <a:cubicBezTo>
                  <a:pt x="8015757" y="1969370"/>
                  <a:pt x="8021827" y="1964678"/>
                  <a:pt x="8020058" y="1962391"/>
                </a:cubicBezTo>
                <a:cubicBezTo>
                  <a:pt x="8019197" y="1961277"/>
                  <a:pt x="8019640" y="1960925"/>
                  <a:pt x="8021040" y="1961629"/>
                </a:cubicBezTo>
                <a:cubicBezTo>
                  <a:pt x="8024235" y="1963193"/>
                  <a:pt x="8029691" y="1958266"/>
                  <a:pt x="8027209" y="1956077"/>
                </a:cubicBezTo>
                <a:cubicBezTo>
                  <a:pt x="8026202" y="1955197"/>
                  <a:pt x="8026595" y="1955021"/>
                  <a:pt x="8028069" y="1955705"/>
                </a:cubicBezTo>
                <a:cubicBezTo>
                  <a:pt x="8031485" y="1957230"/>
                  <a:pt x="8044560" y="1946619"/>
                  <a:pt x="8042004" y="1944390"/>
                </a:cubicBezTo>
                <a:cubicBezTo>
                  <a:pt x="8040972" y="1943487"/>
                  <a:pt x="8041315" y="1943285"/>
                  <a:pt x="8042790" y="1943946"/>
                </a:cubicBezTo>
                <a:cubicBezTo>
                  <a:pt x="8044240" y="1944607"/>
                  <a:pt x="8051441" y="1940226"/>
                  <a:pt x="8058764" y="1934210"/>
                </a:cubicBezTo>
                <a:cubicBezTo>
                  <a:pt x="8066088" y="1928195"/>
                  <a:pt x="8070536" y="1923972"/>
                  <a:pt x="8068619" y="1924827"/>
                </a:cubicBezTo>
                <a:cubicBezTo>
                  <a:pt x="8066309" y="1925876"/>
                  <a:pt x="8065744" y="1925638"/>
                  <a:pt x="8066948" y="1924094"/>
                </a:cubicBezTo>
                <a:cubicBezTo>
                  <a:pt x="8067931" y="1922834"/>
                  <a:pt x="8069627" y="1922250"/>
                  <a:pt x="8070732" y="1922791"/>
                </a:cubicBezTo>
                <a:cubicBezTo>
                  <a:pt x="8073485" y="1924140"/>
                  <a:pt x="8078646" y="1918940"/>
                  <a:pt x="8076360" y="1917126"/>
                </a:cubicBezTo>
                <a:cubicBezTo>
                  <a:pt x="8075353" y="1916330"/>
                  <a:pt x="8076188" y="1915971"/>
                  <a:pt x="8078228" y="1916328"/>
                </a:cubicBezTo>
                <a:cubicBezTo>
                  <a:pt x="8080464" y="1916723"/>
                  <a:pt x="8081595" y="1915826"/>
                  <a:pt x="8081079" y="1914049"/>
                </a:cubicBezTo>
                <a:cubicBezTo>
                  <a:pt x="8080637" y="1912436"/>
                  <a:pt x="8081079" y="1911775"/>
                  <a:pt x="8082111" y="1912581"/>
                </a:cubicBezTo>
                <a:cubicBezTo>
                  <a:pt x="8084004" y="1914092"/>
                  <a:pt x="8105212" y="1898708"/>
                  <a:pt x="8105237" y="1895795"/>
                </a:cubicBezTo>
                <a:cubicBezTo>
                  <a:pt x="8105237" y="1894896"/>
                  <a:pt x="8111258" y="1889491"/>
                  <a:pt x="8118606" y="1883782"/>
                </a:cubicBezTo>
                <a:cubicBezTo>
                  <a:pt x="8125979" y="1878074"/>
                  <a:pt x="8131312" y="1872872"/>
                  <a:pt x="8130501" y="1872221"/>
                </a:cubicBezTo>
                <a:cubicBezTo>
                  <a:pt x="8129690" y="1871572"/>
                  <a:pt x="8130206" y="1871040"/>
                  <a:pt x="8131680" y="1871040"/>
                </a:cubicBezTo>
                <a:cubicBezTo>
                  <a:pt x="8133130" y="1871040"/>
                  <a:pt x="8141338" y="1865384"/>
                  <a:pt x="8149891" y="1858473"/>
                </a:cubicBezTo>
                <a:cubicBezTo>
                  <a:pt x="8158468" y="1851563"/>
                  <a:pt x="8166897" y="1844744"/>
                  <a:pt x="8168667" y="1843322"/>
                </a:cubicBezTo>
                <a:cubicBezTo>
                  <a:pt x="8170436" y="1841901"/>
                  <a:pt x="8176924" y="1836838"/>
                  <a:pt x="8183092" y="1832072"/>
                </a:cubicBezTo>
                <a:lnTo>
                  <a:pt x="8194324" y="1823405"/>
                </a:lnTo>
                <a:lnTo>
                  <a:pt x="8159008" y="1815972"/>
                </a:lnTo>
                <a:cubicBezTo>
                  <a:pt x="8139569" y="1811885"/>
                  <a:pt x="8121752" y="1808884"/>
                  <a:pt x="8119392" y="1809304"/>
                </a:cubicBezTo>
                <a:cubicBezTo>
                  <a:pt x="8117009" y="1809726"/>
                  <a:pt x="8115559" y="1809443"/>
                  <a:pt x="8116173" y="1808675"/>
                </a:cubicBezTo>
                <a:cubicBezTo>
                  <a:pt x="8117525" y="1806915"/>
                  <a:pt x="8086141" y="1800155"/>
                  <a:pt x="8083242" y="1801584"/>
                </a:cubicBezTo>
                <a:cubicBezTo>
                  <a:pt x="8082062" y="1802165"/>
                  <a:pt x="8080661" y="1801578"/>
                  <a:pt x="8080121" y="1800282"/>
                </a:cubicBezTo>
                <a:cubicBezTo>
                  <a:pt x="8079555" y="1798984"/>
                  <a:pt x="8075107" y="1797924"/>
                  <a:pt x="8070216" y="1797924"/>
                </a:cubicBezTo>
                <a:cubicBezTo>
                  <a:pt x="8065277" y="1797924"/>
                  <a:pt x="8061959" y="1797107"/>
                  <a:pt x="8062770" y="1796077"/>
                </a:cubicBezTo>
                <a:cubicBezTo>
                  <a:pt x="8063606" y="1795011"/>
                  <a:pt x="8061467" y="1794644"/>
                  <a:pt x="8057781" y="1795207"/>
                </a:cubicBezTo>
                <a:cubicBezTo>
                  <a:pt x="8054242" y="1795746"/>
                  <a:pt x="8051809" y="1795569"/>
                  <a:pt x="8052399" y="1794814"/>
                </a:cubicBezTo>
                <a:cubicBezTo>
                  <a:pt x="8053800" y="1793004"/>
                  <a:pt x="8024530" y="1786562"/>
                  <a:pt x="8021556" y="1788028"/>
                </a:cubicBezTo>
                <a:cubicBezTo>
                  <a:pt x="8020279" y="1788652"/>
                  <a:pt x="8019247" y="1788128"/>
                  <a:pt x="8019247" y="1786863"/>
                </a:cubicBezTo>
                <a:cubicBezTo>
                  <a:pt x="8019247" y="1785528"/>
                  <a:pt x="8017182" y="1784994"/>
                  <a:pt x="8014331" y="1785588"/>
                </a:cubicBezTo>
                <a:cubicBezTo>
                  <a:pt x="8011603" y="1786151"/>
                  <a:pt x="8009883" y="1785981"/>
                  <a:pt x="8010497" y="1785213"/>
                </a:cubicBezTo>
                <a:cubicBezTo>
                  <a:pt x="8011898" y="1783399"/>
                  <a:pt x="7990124" y="1778746"/>
                  <a:pt x="7987126" y="1780220"/>
                </a:cubicBezTo>
                <a:cubicBezTo>
                  <a:pt x="7985873" y="1780836"/>
                  <a:pt x="7984841" y="1780351"/>
                  <a:pt x="7984841" y="1779139"/>
                </a:cubicBezTo>
                <a:cubicBezTo>
                  <a:pt x="7984841" y="1777784"/>
                  <a:pt x="7982825" y="1777444"/>
                  <a:pt x="7979606" y="1778257"/>
                </a:cubicBezTo>
                <a:cubicBezTo>
                  <a:pt x="7976583" y="1779020"/>
                  <a:pt x="7974986" y="1778805"/>
                  <a:pt x="7975797" y="1777749"/>
                </a:cubicBezTo>
                <a:cubicBezTo>
                  <a:pt x="7977665" y="1775350"/>
                  <a:pt x="7939400" y="1766576"/>
                  <a:pt x="7935468" y="1768502"/>
                </a:cubicBezTo>
                <a:cubicBezTo>
                  <a:pt x="7933404" y="1769521"/>
                  <a:pt x="7933084" y="1769175"/>
                  <a:pt x="7934485" y="1767396"/>
                </a:cubicBezTo>
                <a:cubicBezTo>
                  <a:pt x="7935911" y="1765536"/>
                  <a:pt x="7935369" y="1765145"/>
                  <a:pt x="7932568" y="1766008"/>
                </a:cubicBezTo>
                <a:cubicBezTo>
                  <a:pt x="7930406" y="1766666"/>
                  <a:pt x="7928267" y="1766357"/>
                  <a:pt x="7927825" y="1765319"/>
                </a:cubicBezTo>
                <a:cubicBezTo>
                  <a:pt x="7927407" y="1764283"/>
                  <a:pt x="7923574" y="1763231"/>
                  <a:pt x="7919322" y="1762987"/>
                </a:cubicBezTo>
                <a:cubicBezTo>
                  <a:pt x="7915070" y="1762741"/>
                  <a:pt x="7912195" y="1761752"/>
                  <a:pt x="7912932" y="1760790"/>
                </a:cubicBezTo>
                <a:cubicBezTo>
                  <a:pt x="7913694" y="1759828"/>
                  <a:pt x="7911408" y="1759480"/>
                  <a:pt x="7907869" y="1760018"/>
                </a:cubicBezTo>
                <a:cubicBezTo>
                  <a:pt x="7903864" y="1760624"/>
                  <a:pt x="7902021" y="1760242"/>
                  <a:pt x="7902954" y="1759017"/>
                </a:cubicBezTo>
                <a:cubicBezTo>
                  <a:pt x="7903913" y="1757803"/>
                  <a:pt x="7902438" y="1757462"/>
                  <a:pt x="7899194" y="1758139"/>
                </a:cubicBezTo>
                <a:cubicBezTo>
                  <a:pt x="7895778" y="1758852"/>
                  <a:pt x="7894476" y="1758499"/>
                  <a:pt x="7895532" y="1757138"/>
                </a:cubicBezTo>
                <a:cubicBezTo>
                  <a:pt x="7896565" y="1755807"/>
                  <a:pt x="7895655" y="1755492"/>
                  <a:pt x="7893075" y="1756280"/>
                </a:cubicBezTo>
                <a:cubicBezTo>
                  <a:pt x="7890839" y="1756968"/>
                  <a:pt x="7888995" y="1756637"/>
                  <a:pt x="7888995" y="1755551"/>
                </a:cubicBezTo>
                <a:cubicBezTo>
                  <a:pt x="7888995" y="1754462"/>
                  <a:pt x="7887594" y="1753750"/>
                  <a:pt x="7885923" y="1753969"/>
                </a:cubicBezTo>
                <a:cubicBezTo>
                  <a:pt x="7884228" y="1754190"/>
                  <a:pt x="7879706" y="1753341"/>
                  <a:pt x="7875872" y="1752086"/>
                </a:cubicBezTo>
                <a:cubicBezTo>
                  <a:pt x="7872038" y="1750831"/>
                  <a:pt x="7867909" y="1750301"/>
                  <a:pt x="7866656" y="1750911"/>
                </a:cubicBezTo>
                <a:cubicBezTo>
                  <a:pt x="7865427" y="1751519"/>
                  <a:pt x="7864420" y="1750984"/>
                  <a:pt x="7864420" y="1749719"/>
                </a:cubicBezTo>
                <a:cubicBezTo>
                  <a:pt x="7864420" y="1748384"/>
                  <a:pt x="7862355" y="1747850"/>
                  <a:pt x="7859505" y="1748444"/>
                </a:cubicBezTo>
                <a:cubicBezTo>
                  <a:pt x="7856359" y="1749095"/>
                  <a:pt x="7855179" y="1748702"/>
                  <a:pt x="7856211" y="1747363"/>
                </a:cubicBezTo>
                <a:cubicBezTo>
                  <a:pt x="7857219" y="1746047"/>
                  <a:pt x="7856359" y="1745707"/>
                  <a:pt x="7853926" y="1746458"/>
                </a:cubicBezTo>
                <a:cubicBezTo>
                  <a:pt x="7851763" y="1747117"/>
                  <a:pt x="7849576" y="1746710"/>
                  <a:pt x="7849109" y="1745553"/>
                </a:cubicBezTo>
                <a:cubicBezTo>
                  <a:pt x="7848618" y="1744394"/>
                  <a:pt x="7844784" y="1743344"/>
                  <a:pt x="7840581" y="1743219"/>
                </a:cubicBezTo>
                <a:cubicBezTo>
                  <a:pt x="7836379" y="1743091"/>
                  <a:pt x="7833552" y="1742190"/>
                  <a:pt x="7834314" y="1741215"/>
                </a:cubicBezTo>
                <a:cubicBezTo>
                  <a:pt x="7835076" y="1740239"/>
                  <a:pt x="7833307" y="1739938"/>
                  <a:pt x="7830382" y="1740544"/>
                </a:cubicBezTo>
                <a:cubicBezTo>
                  <a:pt x="7827482" y="1741150"/>
                  <a:pt x="7825099" y="1740996"/>
                  <a:pt x="7825099" y="1740202"/>
                </a:cubicBezTo>
                <a:cubicBezTo>
                  <a:pt x="7825099" y="1738282"/>
                  <a:pt x="7807650" y="1734081"/>
                  <a:pt x="7805020" y="1735369"/>
                </a:cubicBezTo>
                <a:cubicBezTo>
                  <a:pt x="7803889" y="1735925"/>
                  <a:pt x="7802980" y="1735516"/>
                  <a:pt x="7802980" y="1734462"/>
                </a:cubicBezTo>
                <a:cubicBezTo>
                  <a:pt x="7802980" y="1732910"/>
                  <a:pt x="7799349" y="1731707"/>
                  <a:pt x="7795221" y="1731222"/>
                </a:cubicBezTo>
                <a:close/>
                <a:moveTo>
                  <a:pt x="7824583" y="1654103"/>
                </a:moveTo>
                <a:cubicBezTo>
                  <a:pt x="7841795" y="1655647"/>
                  <a:pt x="7860678" y="1659454"/>
                  <a:pt x="7882851" y="1665177"/>
                </a:cubicBezTo>
                <a:cubicBezTo>
                  <a:pt x="7984767" y="1691477"/>
                  <a:pt x="8127601" y="1723397"/>
                  <a:pt x="8240428" y="1745086"/>
                </a:cubicBezTo>
                <a:cubicBezTo>
                  <a:pt x="8391396" y="1774103"/>
                  <a:pt x="8391371" y="1773804"/>
                  <a:pt x="8246449" y="1892951"/>
                </a:cubicBezTo>
                <a:cubicBezTo>
                  <a:pt x="8138881" y="1981374"/>
                  <a:pt x="8059428" y="2047334"/>
                  <a:pt x="7979336" y="2114722"/>
                </a:cubicBezTo>
                <a:cubicBezTo>
                  <a:pt x="7886661" y="2192666"/>
                  <a:pt x="7842400" y="2210573"/>
                  <a:pt x="7777028" y="2196556"/>
                </a:cubicBezTo>
                <a:lnTo>
                  <a:pt x="7777004" y="2196537"/>
                </a:lnTo>
                <a:cubicBezTo>
                  <a:pt x="7694012" y="2178727"/>
                  <a:pt x="7316234" y="2069699"/>
                  <a:pt x="7286891" y="2055095"/>
                </a:cubicBezTo>
                <a:cubicBezTo>
                  <a:pt x="7252092" y="2037775"/>
                  <a:pt x="7255409" y="2009408"/>
                  <a:pt x="7295861" y="1978461"/>
                </a:cubicBezTo>
                <a:cubicBezTo>
                  <a:pt x="7334347" y="1949027"/>
                  <a:pt x="7547541" y="1796910"/>
                  <a:pt x="7671083" y="1710737"/>
                </a:cubicBezTo>
                <a:cubicBezTo>
                  <a:pt x="7736350" y="1665214"/>
                  <a:pt x="7772946" y="1649472"/>
                  <a:pt x="7824583" y="1654103"/>
                </a:cubicBezTo>
                <a:close/>
                <a:moveTo>
                  <a:pt x="11549495" y="1620664"/>
                </a:moveTo>
                <a:cubicBezTo>
                  <a:pt x="11547283" y="1620664"/>
                  <a:pt x="11546471" y="1621591"/>
                  <a:pt x="11547505" y="1622920"/>
                </a:cubicBezTo>
                <a:cubicBezTo>
                  <a:pt x="11548537" y="1624263"/>
                  <a:pt x="11548168" y="1624648"/>
                  <a:pt x="11546595" y="1623874"/>
                </a:cubicBezTo>
                <a:cubicBezTo>
                  <a:pt x="11543179" y="1622201"/>
                  <a:pt x="11520667" y="1629162"/>
                  <a:pt x="11523150" y="1631125"/>
                </a:cubicBezTo>
                <a:cubicBezTo>
                  <a:pt x="11524158" y="1631936"/>
                  <a:pt x="11522904" y="1631964"/>
                  <a:pt x="11520373" y="1631188"/>
                </a:cubicBezTo>
                <a:cubicBezTo>
                  <a:pt x="11516883" y="1630128"/>
                  <a:pt x="11516244" y="1630423"/>
                  <a:pt x="11517743" y="1632363"/>
                </a:cubicBezTo>
                <a:cubicBezTo>
                  <a:pt x="11519095" y="1634093"/>
                  <a:pt x="11518800" y="1634486"/>
                  <a:pt x="11516907" y="1633547"/>
                </a:cubicBezTo>
                <a:cubicBezTo>
                  <a:pt x="11513270" y="1631762"/>
                  <a:pt x="11503735" y="1634067"/>
                  <a:pt x="11505480" y="1636310"/>
                </a:cubicBezTo>
                <a:cubicBezTo>
                  <a:pt x="11506193" y="1637232"/>
                  <a:pt x="11505480" y="1638624"/>
                  <a:pt x="11503907" y="1639402"/>
                </a:cubicBezTo>
                <a:cubicBezTo>
                  <a:pt x="11502113" y="1640286"/>
                  <a:pt x="11501695" y="1639969"/>
                  <a:pt x="11502776" y="1638560"/>
                </a:cubicBezTo>
                <a:cubicBezTo>
                  <a:pt x="11503759" y="1637318"/>
                  <a:pt x="11503637" y="1636298"/>
                  <a:pt x="11502556" y="1636292"/>
                </a:cubicBezTo>
                <a:cubicBezTo>
                  <a:pt x="11498893" y="1636273"/>
                  <a:pt x="11461244" y="1648759"/>
                  <a:pt x="11460482" y="1650250"/>
                </a:cubicBezTo>
                <a:cubicBezTo>
                  <a:pt x="11460039" y="1651062"/>
                  <a:pt x="11457926" y="1651183"/>
                  <a:pt x="11455763" y="1650524"/>
                </a:cubicBezTo>
                <a:cubicBezTo>
                  <a:pt x="11452937" y="1649662"/>
                  <a:pt x="11452396" y="1650053"/>
                  <a:pt x="11453846" y="1651912"/>
                </a:cubicBezTo>
                <a:cubicBezTo>
                  <a:pt x="11455100" y="1653523"/>
                  <a:pt x="11454903" y="1654031"/>
                  <a:pt x="11453330" y="1653257"/>
                </a:cubicBezTo>
                <a:cubicBezTo>
                  <a:pt x="11449889" y="1651560"/>
                  <a:pt x="11427722" y="1657738"/>
                  <a:pt x="11429418" y="1659926"/>
                </a:cubicBezTo>
                <a:cubicBezTo>
                  <a:pt x="11430180" y="1660885"/>
                  <a:pt x="11429344" y="1661239"/>
                  <a:pt x="11427574" y="1660710"/>
                </a:cubicBezTo>
                <a:cubicBezTo>
                  <a:pt x="11423766" y="1659558"/>
                  <a:pt x="11400295" y="1666344"/>
                  <a:pt x="11402384" y="1667998"/>
                </a:cubicBezTo>
                <a:cubicBezTo>
                  <a:pt x="11403172" y="1668629"/>
                  <a:pt x="11402360" y="1669096"/>
                  <a:pt x="11400590" y="1669034"/>
                </a:cubicBezTo>
                <a:cubicBezTo>
                  <a:pt x="11392825" y="1668764"/>
                  <a:pt x="11388549" y="1669667"/>
                  <a:pt x="11389827" y="1671311"/>
                </a:cubicBezTo>
                <a:cubicBezTo>
                  <a:pt x="11390589" y="1672285"/>
                  <a:pt x="11389163" y="1672656"/>
                  <a:pt x="11386656" y="1672136"/>
                </a:cubicBezTo>
                <a:cubicBezTo>
                  <a:pt x="11384149" y="1671616"/>
                  <a:pt x="11380561" y="1672428"/>
                  <a:pt x="11378645" y="1673943"/>
                </a:cubicBezTo>
                <a:cubicBezTo>
                  <a:pt x="11376753" y="1675456"/>
                  <a:pt x="11373656" y="1676289"/>
                  <a:pt x="11371788" y="1675794"/>
                </a:cubicBezTo>
                <a:cubicBezTo>
                  <a:pt x="11369896" y="1675290"/>
                  <a:pt x="11369085" y="1675784"/>
                  <a:pt x="11369969" y="1676922"/>
                </a:cubicBezTo>
                <a:cubicBezTo>
                  <a:pt x="11370928" y="1678144"/>
                  <a:pt x="11369748" y="1678572"/>
                  <a:pt x="11366996" y="1678001"/>
                </a:cubicBezTo>
                <a:cubicBezTo>
                  <a:pt x="11364489" y="1677481"/>
                  <a:pt x="11360901" y="1678292"/>
                  <a:pt x="11358985" y="1679808"/>
                </a:cubicBezTo>
                <a:cubicBezTo>
                  <a:pt x="11357092" y="1681321"/>
                  <a:pt x="11354143" y="1682195"/>
                  <a:pt x="11352471" y="1681751"/>
                </a:cubicBezTo>
                <a:cubicBezTo>
                  <a:pt x="11350801" y="1681305"/>
                  <a:pt x="11349424" y="1681946"/>
                  <a:pt x="11349424" y="1683174"/>
                </a:cubicBezTo>
                <a:cubicBezTo>
                  <a:pt x="11349424" y="1684404"/>
                  <a:pt x="11348515" y="1684957"/>
                  <a:pt x="11347384" y="1684406"/>
                </a:cubicBezTo>
                <a:cubicBezTo>
                  <a:pt x="11344779" y="1683123"/>
                  <a:pt x="11289484" y="1698532"/>
                  <a:pt x="11288452" y="1700829"/>
                </a:cubicBezTo>
                <a:cubicBezTo>
                  <a:pt x="11288009" y="1701777"/>
                  <a:pt x="11286093" y="1702069"/>
                  <a:pt x="11284151" y="1701476"/>
                </a:cubicBezTo>
                <a:cubicBezTo>
                  <a:pt x="11282209" y="1700884"/>
                  <a:pt x="11280612" y="1701425"/>
                  <a:pt x="11280612" y="1702679"/>
                </a:cubicBezTo>
                <a:cubicBezTo>
                  <a:pt x="11280612" y="1703932"/>
                  <a:pt x="11279654" y="1704485"/>
                  <a:pt x="11278474" y="1703906"/>
                </a:cubicBezTo>
                <a:cubicBezTo>
                  <a:pt x="11275746" y="1702563"/>
                  <a:pt x="11246206" y="1710436"/>
                  <a:pt x="11246206" y="1712510"/>
                </a:cubicBezTo>
                <a:cubicBezTo>
                  <a:pt x="11246206" y="1713366"/>
                  <a:pt x="11244830" y="1714027"/>
                  <a:pt x="11243134" y="1713976"/>
                </a:cubicBezTo>
                <a:cubicBezTo>
                  <a:pt x="11234582" y="1713724"/>
                  <a:pt x="11230380" y="1714629"/>
                  <a:pt x="11233279" y="1716096"/>
                </a:cubicBezTo>
                <a:cubicBezTo>
                  <a:pt x="11235049" y="1716999"/>
                  <a:pt x="11232591" y="1717630"/>
                  <a:pt x="11227283" y="1717630"/>
                </a:cubicBezTo>
                <a:cubicBezTo>
                  <a:pt x="11222343" y="1717630"/>
                  <a:pt x="11217846" y="1718637"/>
                  <a:pt x="11217330" y="1719867"/>
                </a:cubicBezTo>
                <a:cubicBezTo>
                  <a:pt x="11216814" y="1721096"/>
                  <a:pt x="11214823" y="1721618"/>
                  <a:pt x="11212882" y="1721026"/>
                </a:cubicBezTo>
                <a:cubicBezTo>
                  <a:pt x="11210940" y="1720434"/>
                  <a:pt x="11209343" y="1720895"/>
                  <a:pt x="11209343" y="1722050"/>
                </a:cubicBezTo>
                <a:cubicBezTo>
                  <a:pt x="11209343" y="1723208"/>
                  <a:pt x="11207696" y="1723647"/>
                  <a:pt x="11205656" y="1723028"/>
                </a:cubicBezTo>
                <a:cubicBezTo>
                  <a:pt x="11203640" y="1722410"/>
                  <a:pt x="11201970" y="1722850"/>
                  <a:pt x="11201970" y="1724005"/>
                </a:cubicBezTo>
                <a:cubicBezTo>
                  <a:pt x="11201970" y="1725163"/>
                  <a:pt x="11200495" y="1725657"/>
                  <a:pt x="11198677" y="1725104"/>
                </a:cubicBezTo>
                <a:cubicBezTo>
                  <a:pt x="11196858" y="1724551"/>
                  <a:pt x="11193983" y="1725448"/>
                  <a:pt x="11192262" y="1727098"/>
                </a:cubicBezTo>
                <a:cubicBezTo>
                  <a:pt x="11190543" y="1728748"/>
                  <a:pt x="11188158" y="1729618"/>
                  <a:pt x="11186955" y="1729029"/>
                </a:cubicBezTo>
                <a:cubicBezTo>
                  <a:pt x="11184054" y="1727610"/>
                  <a:pt x="11150361" y="1736298"/>
                  <a:pt x="11150361" y="1738462"/>
                </a:cubicBezTo>
                <a:cubicBezTo>
                  <a:pt x="11150361" y="1739389"/>
                  <a:pt x="11149378" y="1739659"/>
                  <a:pt x="11148150" y="1739062"/>
                </a:cubicBezTo>
                <a:cubicBezTo>
                  <a:pt x="11145986" y="1737993"/>
                  <a:pt x="11120796" y="1743598"/>
                  <a:pt x="11118413" y="1745684"/>
                </a:cubicBezTo>
                <a:cubicBezTo>
                  <a:pt x="11117749" y="1746276"/>
                  <a:pt x="11114480" y="1746999"/>
                  <a:pt x="11111162" y="1747297"/>
                </a:cubicBezTo>
                <a:cubicBezTo>
                  <a:pt x="11107821" y="1747592"/>
                  <a:pt x="11104503" y="1748472"/>
                  <a:pt x="11103790" y="1749252"/>
                </a:cubicBezTo>
                <a:cubicBezTo>
                  <a:pt x="11103053" y="1750030"/>
                  <a:pt x="11101332" y="1750696"/>
                  <a:pt x="11099981" y="1750730"/>
                </a:cubicBezTo>
                <a:cubicBezTo>
                  <a:pt x="11093272" y="1750894"/>
                  <a:pt x="11081549" y="1754137"/>
                  <a:pt x="11081549" y="1755826"/>
                </a:cubicBezTo>
                <a:cubicBezTo>
                  <a:pt x="11081549" y="1756880"/>
                  <a:pt x="11080468" y="1757208"/>
                  <a:pt x="11079141" y="1756559"/>
                </a:cubicBezTo>
                <a:cubicBezTo>
                  <a:pt x="11075479" y="1754761"/>
                  <a:pt x="11056899" y="1759744"/>
                  <a:pt x="11058693" y="1762043"/>
                </a:cubicBezTo>
                <a:cubicBezTo>
                  <a:pt x="11059628" y="1763251"/>
                  <a:pt x="11058620" y="1763548"/>
                  <a:pt x="11056162" y="1762798"/>
                </a:cubicBezTo>
                <a:cubicBezTo>
                  <a:pt x="11051911" y="1761499"/>
                  <a:pt x="11043187" y="1771601"/>
                  <a:pt x="11045742" y="1774875"/>
                </a:cubicBezTo>
                <a:cubicBezTo>
                  <a:pt x="11046430" y="1775761"/>
                  <a:pt x="11045373" y="1778154"/>
                  <a:pt x="11043383" y="1780193"/>
                </a:cubicBezTo>
                <a:cubicBezTo>
                  <a:pt x="11039869" y="1783802"/>
                  <a:pt x="11039795" y="1783798"/>
                  <a:pt x="11041393" y="1779993"/>
                </a:cubicBezTo>
                <a:cubicBezTo>
                  <a:pt x="11043383" y="1775176"/>
                  <a:pt x="11041466" y="1776472"/>
                  <a:pt x="11037411" y="1782672"/>
                </a:cubicBezTo>
                <a:cubicBezTo>
                  <a:pt x="11035101" y="1786185"/>
                  <a:pt x="11035076" y="1786955"/>
                  <a:pt x="11037313" y="1785858"/>
                </a:cubicBezTo>
                <a:cubicBezTo>
                  <a:pt x="11039574" y="1784744"/>
                  <a:pt x="11039623" y="1785371"/>
                  <a:pt x="11037485" y="1788554"/>
                </a:cubicBezTo>
                <a:cubicBezTo>
                  <a:pt x="11035937" y="1790834"/>
                  <a:pt x="11033749" y="1792701"/>
                  <a:pt x="11032569" y="1792701"/>
                </a:cubicBezTo>
                <a:cubicBezTo>
                  <a:pt x="11031415" y="1792701"/>
                  <a:pt x="11029793" y="1794900"/>
                  <a:pt x="11028932" y="1797588"/>
                </a:cubicBezTo>
                <a:cubicBezTo>
                  <a:pt x="11028097" y="1800276"/>
                  <a:pt x="11026180" y="1802475"/>
                  <a:pt x="11024681" y="1802475"/>
                </a:cubicBezTo>
                <a:cubicBezTo>
                  <a:pt x="11022788" y="1802475"/>
                  <a:pt x="11022838" y="1803310"/>
                  <a:pt x="11024852" y="1805244"/>
                </a:cubicBezTo>
                <a:cubicBezTo>
                  <a:pt x="11027164" y="1807451"/>
                  <a:pt x="11026745" y="1808262"/>
                  <a:pt x="11022838" y="1809253"/>
                </a:cubicBezTo>
                <a:cubicBezTo>
                  <a:pt x="11019545" y="1810078"/>
                  <a:pt x="11018414" y="1811552"/>
                  <a:pt x="11019421" y="1813648"/>
                </a:cubicBezTo>
                <a:cubicBezTo>
                  <a:pt x="11020331" y="1815540"/>
                  <a:pt x="11019937" y="1816307"/>
                  <a:pt x="11018438" y="1815564"/>
                </a:cubicBezTo>
                <a:cubicBezTo>
                  <a:pt x="11017038" y="1814884"/>
                  <a:pt x="11014630" y="1816555"/>
                  <a:pt x="11013082" y="1819278"/>
                </a:cubicBezTo>
                <a:cubicBezTo>
                  <a:pt x="11010845" y="1823194"/>
                  <a:pt x="11010894" y="1823929"/>
                  <a:pt x="11013327" y="1822791"/>
                </a:cubicBezTo>
                <a:cubicBezTo>
                  <a:pt x="11015047" y="1822000"/>
                  <a:pt x="11014654" y="1823044"/>
                  <a:pt x="11012491" y="1825110"/>
                </a:cubicBezTo>
                <a:cubicBezTo>
                  <a:pt x="11010329" y="1827176"/>
                  <a:pt x="11007895" y="1830406"/>
                  <a:pt x="11007060" y="1832289"/>
                </a:cubicBezTo>
                <a:cubicBezTo>
                  <a:pt x="11006200" y="1834169"/>
                  <a:pt x="11004307" y="1835710"/>
                  <a:pt x="11002833" y="1835710"/>
                </a:cubicBezTo>
                <a:cubicBezTo>
                  <a:pt x="11001359" y="1835710"/>
                  <a:pt x="11000843" y="1836589"/>
                  <a:pt x="11001678" y="1837665"/>
                </a:cubicBezTo>
                <a:cubicBezTo>
                  <a:pt x="11002513" y="1838740"/>
                  <a:pt x="11001751" y="1839633"/>
                  <a:pt x="10999983" y="1839649"/>
                </a:cubicBezTo>
                <a:cubicBezTo>
                  <a:pt x="10997648" y="1839670"/>
                  <a:pt x="10997771" y="1840198"/>
                  <a:pt x="11000449" y="1841575"/>
                </a:cubicBezTo>
                <a:cubicBezTo>
                  <a:pt x="11003644" y="1843219"/>
                  <a:pt x="11003595" y="1843473"/>
                  <a:pt x="11000105" y="1843500"/>
                </a:cubicBezTo>
                <a:cubicBezTo>
                  <a:pt x="10997868" y="1843516"/>
                  <a:pt x="10995411" y="1844894"/>
                  <a:pt x="10994601" y="1846564"/>
                </a:cubicBezTo>
                <a:cubicBezTo>
                  <a:pt x="10993642" y="1848560"/>
                  <a:pt x="10994182" y="1849179"/>
                  <a:pt x="10996173" y="1848374"/>
                </a:cubicBezTo>
                <a:cubicBezTo>
                  <a:pt x="10997844" y="1847700"/>
                  <a:pt x="10997082" y="1848534"/>
                  <a:pt x="10994453" y="1850227"/>
                </a:cubicBezTo>
                <a:cubicBezTo>
                  <a:pt x="10991823" y="1851920"/>
                  <a:pt x="10990472" y="1853304"/>
                  <a:pt x="10991430" y="1853304"/>
                </a:cubicBezTo>
                <a:cubicBezTo>
                  <a:pt x="10992388" y="1853304"/>
                  <a:pt x="10989267" y="1857795"/>
                  <a:pt x="10984524" y="1863283"/>
                </a:cubicBezTo>
                <a:cubicBezTo>
                  <a:pt x="10979781" y="1868772"/>
                  <a:pt x="10976512" y="1874050"/>
                  <a:pt x="10977274" y="1875012"/>
                </a:cubicBezTo>
                <a:cubicBezTo>
                  <a:pt x="10978012" y="1875976"/>
                  <a:pt x="10977569" y="1876764"/>
                  <a:pt x="10976291" y="1876764"/>
                </a:cubicBezTo>
                <a:cubicBezTo>
                  <a:pt x="10974989" y="1876764"/>
                  <a:pt x="10973243" y="1878209"/>
                  <a:pt x="10972408" y="1879972"/>
                </a:cubicBezTo>
                <a:cubicBezTo>
                  <a:pt x="10971057" y="1882768"/>
                  <a:pt x="10971400" y="1882838"/>
                  <a:pt x="10975210" y="1880521"/>
                </a:cubicBezTo>
                <a:cubicBezTo>
                  <a:pt x="10977593" y="1879057"/>
                  <a:pt x="10976807" y="1880465"/>
                  <a:pt x="10973416" y="1883647"/>
                </a:cubicBezTo>
                <a:cubicBezTo>
                  <a:pt x="10970049" y="1886832"/>
                  <a:pt x="10966314" y="1890007"/>
                  <a:pt x="10965110" y="1890701"/>
                </a:cubicBezTo>
                <a:cubicBezTo>
                  <a:pt x="10963930" y="1891397"/>
                  <a:pt x="10963832" y="1893080"/>
                  <a:pt x="10964888" y="1894443"/>
                </a:cubicBezTo>
                <a:cubicBezTo>
                  <a:pt x="10966068" y="1895956"/>
                  <a:pt x="10965823" y="1896429"/>
                  <a:pt x="10964250" y="1895662"/>
                </a:cubicBezTo>
                <a:cubicBezTo>
                  <a:pt x="10962087" y="1894591"/>
                  <a:pt x="10955107" y="1904260"/>
                  <a:pt x="10955008" y="1908469"/>
                </a:cubicBezTo>
                <a:cubicBezTo>
                  <a:pt x="10954984" y="1909240"/>
                  <a:pt x="10953043" y="1911670"/>
                  <a:pt x="10950684" y="1913867"/>
                </a:cubicBezTo>
                <a:cubicBezTo>
                  <a:pt x="10948325" y="1916064"/>
                  <a:pt x="10946383" y="1919173"/>
                  <a:pt x="10946383" y="1920772"/>
                </a:cubicBezTo>
                <a:cubicBezTo>
                  <a:pt x="10946383" y="1922373"/>
                  <a:pt x="10945154" y="1923683"/>
                  <a:pt x="10943655" y="1923683"/>
                </a:cubicBezTo>
                <a:cubicBezTo>
                  <a:pt x="10942181" y="1923683"/>
                  <a:pt x="10941615" y="1925048"/>
                  <a:pt x="10942401" y="1926717"/>
                </a:cubicBezTo>
                <a:cubicBezTo>
                  <a:pt x="10943213" y="1928385"/>
                  <a:pt x="10942893" y="1929270"/>
                  <a:pt x="10941689" y="1928684"/>
                </a:cubicBezTo>
                <a:cubicBezTo>
                  <a:pt x="10938912" y="1927309"/>
                  <a:pt x="10936037" y="1933157"/>
                  <a:pt x="10938150" y="1935892"/>
                </a:cubicBezTo>
                <a:cubicBezTo>
                  <a:pt x="10939034" y="1937035"/>
                  <a:pt x="10938642" y="1937413"/>
                  <a:pt x="10937240" y="1936732"/>
                </a:cubicBezTo>
                <a:cubicBezTo>
                  <a:pt x="10935840" y="1936036"/>
                  <a:pt x="10932890" y="1939334"/>
                  <a:pt x="10930531" y="1944249"/>
                </a:cubicBezTo>
                <a:cubicBezTo>
                  <a:pt x="10928221" y="1949066"/>
                  <a:pt x="10925248" y="1953007"/>
                  <a:pt x="10923920" y="1953007"/>
                </a:cubicBezTo>
                <a:cubicBezTo>
                  <a:pt x="10922593" y="1953007"/>
                  <a:pt x="10922201" y="1953887"/>
                  <a:pt x="10923036" y="1954962"/>
                </a:cubicBezTo>
                <a:cubicBezTo>
                  <a:pt x="10923871" y="1956038"/>
                  <a:pt x="10923601" y="1956917"/>
                  <a:pt x="10922422" y="1956917"/>
                </a:cubicBezTo>
                <a:cubicBezTo>
                  <a:pt x="10920062" y="1956917"/>
                  <a:pt x="10911977" y="1969370"/>
                  <a:pt x="10911977" y="1972987"/>
                </a:cubicBezTo>
                <a:cubicBezTo>
                  <a:pt x="10911977" y="1974219"/>
                  <a:pt x="10909494" y="1977425"/>
                  <a:pt x="10906447" y="1980083"/>
                </a:cubicBezTo>
                <a:cubicBezTo>
                  <a:pt x="10903399" y="1982742"/>
                  <a:pt x="10902588" y="1984267"/>
                  <a:pt x="10904604" y="1983485"/>
                </a:cubicBezTo>
                <a:cubicBezTo>
                  <a:pt x="10906644" y="1982684"/>
                  <a:pt x="10906152" y="1983427"/>
                  <a:pt x="10903523" y="1985127"/>
                </a:cubicBezTo>
                <a:cubicBezTo>
                  <a:pt x="10900893" y="1986809"/>
                  <a:pt x="10899591" y="1988197"/>
                  <a:pt x="10900623" y="1988197"/>
                </a:cubicBezTo>
                <a:cubicBezTo>
                  <a:pt x="10901655" y="1988197"/>
                  <a:pt x="10900745" y="1989585"/>
                  <a:pt x="10898608" y="1991286"/>
                </a:cubicBezTo>
                <a:cubicBezTo>
                  <a:pt x="10896470" y="1992986"/>
                  <a:pt x="10895363" y="1995176"/>
                  <a:pt x="10896125" y="1996173"/>
                </a:cubicBezTo>
                <a:cubicBezTo>
                  <a:pt x="10896887" y="1997170"/>
                  <a:pt x="10896420" y="1997971"/>
                  <a:pt x="10895093" y="1997971"/>
                </a:cubicBezTo>
                <a:cubicBezTo>
                  <a:pt x="10892758" y="1997971"/>
                  <a:pt x="10890105" y="2002702"/>
                  <a:pt x="10888654" y="2009447"/>
                </a:cubicBezTo>
                <a:cubicBezTo>
                  <a:pt x="10888286" y="2011206"/>
                  <a:pt x="10886860" y="2012438"/>
                  <a:pt x="10885460" y="2012203"/>
                </a:cubicBezTo>
                <a:cubicBezTo>
                  <a:pt x="10884083" y="2011969"/>
                  <a:pt x="10882313" y="2013122"/>
                  <a:pt x="10881527" y="2014745"/>
                </a:cubicBezTo>
                <a:cubicBezTo>
                  <a:pt x="10880569" y="2016739"/>
                  <a:pt x="10881110" y="2017267"/>
                  <a:pt x="10883125" y="2016348"/>
                </a:cubicBezTo>
                <a:cubicBezTo>
                  <a:pt x="10884796" y="2015605"/>
                  <a:pt x="10883690" y="2016915"/>
                  <a:pt x="10880643" y="2019261"/>
                </a:cubicBezTo>
                <a:cubicBezTo>
                  <a:pt x="10874572" y="2023953"/>
                  <a:pt x="10873393" y="2026357"/>
                  <a:pt x="10878185" y="2024187"/>
                </a:cubicBezTo>
                <a:cubicBezTo>
                  <a:pt x="10879881" y="2023425"/>
                  <a:pt x="10878971" y="2024579"/>
                  <a:pt x="10876195" y="2026749"/>
                </a:cubicBezTo>
                <a:cubicBezTo>
                  <a:pt x="10873393" y="2028899"/>
                  <a:pt x="10869166" y="2034744"/>
                  <a:pt x="10866782" y="2039729"/>
                </a:cubicBezTo>
                <a:cubicBezTo>
                  <a:pt x="10864374" y="2044714"/>
                  <a:pt x="10861522" y="2048800"/>
                  <a:pt x="10860441" y="2048800"/>
                </a:cubicBezTo>
                <a:cubicBezTo>
                  <a:pt x="10859336" y="2048800"/>
                  <a:pt x="10857738" y="2050247"/>
                  <a:pt x="10856902" y="2052006"/>
                </a:cubicBezTo>
                <a:cubicBezTo>
                  <a:pt x="10855526" y="2054822"/>
                  <a:pt x="10855871" y="2054880"/>
                  <a:pt x="10859704" y="2052495"/>
                </a:cubicBezTo>
                <a:cubicBezTo>
                  <a:pt x="10865013" y="2049191"/>
                  <a:pt x="10860122" y="2054978"/>
                  <a:pt x="10852405" y="2061136"/>
                </a:cubicBezTo>
                <a:cubicBezTo>
                  <a:pt x="10849973" y="2063072"/>
                  <a:pt x="10848620" y="2065496"/>
                  <a:pt x="10849407" y="2066512"/>
                </a:cubicBezTo>
                <a:cubicBezTo>
                  <a:pt x="10850193" y="2067529"/>
                  <a:pt x="10849653" y="2068350"/>
                  <a:pt x="10848228" y="2068350"/>
                </a:cubicBezTo>
                <a:cubicBezTo>
                  <a:pt x="10846802" y="2068350"/>
                  <a:pt x="10845623" y="2069601"/>
                  <a:pt x="10845623" y="2071146"/>
                </a:cubicBezTo>
                <a:cubicBezTo>
                  <a:pt x="10845623" y="2072670"/>
                  <a:pt x="10843878" y="2075310"/>
                  <a:pt x="10841763" y="2077010"/>
                </a:cubicBezTo>
                <a:cubicBezTo>
                  <a:pt x="10839650" y="2078692"/>
                  <a:pt x="10838717" y="2080080"/>
                  <a:pt x="10839676" y="2080080"/>
                </a:cubicBezTo>
                <a:cubicBezTo>
                  <a:pt x="10840658" y="2080080"/>
                  <a:pt x="10839798" y="2081624"/>
                  <a:pt x="10837783" y="2083501"/>
                </a:cubicBezTo>
                <a:cubicBezTo>
                  <a:pt x="10831516" y="2089288"/>
                  <a:pt x="10829672" y="2092591"/>
                  <a:pt x="10833581" y="2090988"/>
                </a:cubicBezTo>
                <a:cubicBezTo>
                  <a:pt x="10835473" y="2090206"/>
                  <a:pt x="10835104" y="2090813"/>
                  <a:pt x="10832770" y="2092337"/>
                </a:cubicBezTo>
                <a:cubicBezTo>
                  <a:pt x="10830410" y="2093882"/>
                  <a:pt x="10829231" y="2095700"/>
                  <a:pt x="10830090" y="2096404"/>
                </a:cubicBezTo>
                <a:cubicBezTo>
                  <a:pt x="10830976" y="2097107"/>
                  <a:pt x="10830336" y="2097674"/>
                  <a:pt x="10828690" y="2097674"/>
                </a:cubicBezTo>
                <a:cubicBezTo>
                  <a:pt x="10827018" y="2097674"/>
                  <a:pt x="10826356" y="2098554"/>
                  <a:pt x="10827191" y="2099629"/>
                </a:cubicBezTo>
                <a:cubicBezTo>
                  <a:pt x="10828026" y="2100705"/>
                  <a:pt x="10827682" y="2101584"/>
                  <a:pt x="10826404" y="2101584"/>
                </a:cubicBezTo>
                <a:cubicBezTo>
                  <a:pt x="10825151" y="2101584"/>
                  <a:pt x="10822644" y="2104439"/>
                  <a:pt x="10820874" y="2107938"/>
                </a:cubicBezTo>
                <a:cubicBezTo>
                  <a:pt x="10819105" y="2111437"/>
                  <a:pt x="10816476" y="2114937"/>
                  <a:pt x="10815051" y="2115719"/>
                </a:cubicBezTo>
                <a:cubicBezTo>
                  <a:pt x="10813355" y="2116657"/>
                  <a:pt x="10813576" y="2117165"/>
                  <a:pt x="10815665" y="2117185"/>
                </a:cubicBezTo>
                <a:cubicBezTo>
                  <a:pt x="10817434" y="2117205"/>
                  <a:pt x="10818196" y="2118123"/>
                  <a:pt x="10817335" y="2119218"/>
                </a:cubicBezTo>
                <a:cubicBezTo>
                  <a:pt x="10816500" y="2120313"/>
                  <a:pt x="10814878" y="2120743"/>
                  <a:pt x="10813773" y="2120196"/>
                </a:cubicBezTo>
                <a:cubicBezTo>
                  <a:pt x="10812642" y="2119648"/>
                  <a:pt x="10811069" y="2120567"/>
                  <a:pt x="10810283" y="2122229"/>
                </a:cubicBezTo>
                <a:cubicBezTo>
                  <a:pt x="10809324" y="2124203"/>
                  <a:pt x="10809864" y="2124829"/>
                  <a:pt x="10811855" y="2124027"/>
                </a:cubicBezTo>
                <a:cubicBezTo>
                  <a:pt x="10813527" y="2123343"/>
                  <a:pt x="10812765" y="2124184"/>
                  <a:pt x="10810135" y="2125885"/>
                </a:cubicBezTo>
                <a:cubicBezTo>
                  <a:pt x="10807505" y="2127566"/>
                  <a:pt x="10806203" y="2128954"/>
                  <a:pt x="10807235" y="2128954"/>
                </a:cubicBezTo>
                <a:cubicBezTo>
                  <a:pt x="10808267" y="2128954"/>
                  <a:pt x="10807358" y="2130342"/>
                  <a:pt x="10805220" y="2132043"/>
                </a:cubicBezTo>
                <a:cubicBezTo>
                  <a:pt x="10803082" y="2133743"/>
                  <a:pt x="10801902" y="2135874"/>
                  <a:pt x="10802615" y="2136774"/>
                </a:cubicBezTo>
                <a:cubicBezTo>
                  <a:pt x="10803303" y="2137653"/>
                  <a:pt x="10802590" y="2138729"/>
                  <a:pt x="10801042" y="2139159"/>
                </a:cubicBezTo>
                <a:cubicBezTo>
                  <a:pt x="10799469" y="2139569"/>
                  <a:pt x="10798019" y="2141622"/>
                  <a:pt x="10797822" y="2143714"/>
                </a:cubicBezTo>
                <a:cubicBezTo>
                  <a:pt x="10797430" y="2147526"/>
                  <a:pt x="10790672" y="2156968"/>
                  <a:pt x="10784822" y="2161836"/>
                </a:cubicBezTo>
                <a:cubicBezTo>
                  <a:pt x="10781308" y="2164769"/>
                  <a:pt x="10780694" y="2166841"/>
                  <a:pt x="10783766" y="2165316"/>
                </a:cubicBezTo>
                <a:cubicBezTo>
                  <a:pt x="10784896" y="2164769"/>
                  <a:pt x="10785830" y="2165512"/>
                  <a:pt x="10785830" y="2166978"/>
                </a:cubicBezTo>
                <a:cubicBezTo>
                  <a:pt x="10785830" y="2168542"/>
                  <a:pt x="10784306" y="2169167"/>
                  <a:pt x="10782143" y="2168503"/>
                </a:cubicBezTo>
                <a:cubicBezTo>
                  <a:pt x="10779759" y="2167779"/>
                  <a:pt x="10779095" y="2168190"/>
                  <a:pt x="10780251" y="2169676"/>
                </a:cubicBezTo>
                <a:cubicBezTo>
                  <a:pt x="10781210" y="2170927"/>
                  <a:pt x="10780792" y="2171963"/>
                  <a:pt x="10779268" y="2171963"/>
                </a:cubicBezTo>
                <a:cubicBezTo>
                  <a:pt x="10777769" y="2171963"/>
                  <a:pt x="10777204" y="2172843"/>
                  <a:pt x="10778039" y="2173918"/>
                </a:cubicBezTo>
                <a:cubicBezTo>
                  <a:pt x="10778875" y="2174993"/>
                  <a:pt x="10778506" y="2175873"/>
                  <a:pt x="10777228" y="2175873"/>
                </a:cubicBezTo>
                <a:cubicBezTo>
                  <a:pt x="10775926" y="2175873"/>
                  <a:pt x="10774230" y="2177241"/>
                  <a:pt x="10773420" y="2178903"/>
                </a:cubicBezTo>
                <a:cubicBezTo>
                  <a:pt x="10772608" y="2180584"/>
                  <a:pt x="10772977" y="2181445"/>
                  <a:pt x="10774206" y="2180838"/>
                </a:cubicBezTo>
                <a:cubicBezTo>
                  <a:pt x="10775458" y="2180213"/>
                  <a:pt x="10777179" y="2180623"/>
                  <a:pt x="10778014" y="2181718"/>
                </a:cubicBezTo>
                <a:cubicBezTo>
                  <a:pt x="10779686" y="2183869"/>
                  <a:pt x="10792293" y="2182148"/>
                  <a:pt x="10793571" y="2179587"/>
                </a:cubicBezTo>
                <a:lnTo>
                  <a:pt x="10793423" y="2179724"/>
                </a:lnTo>
                <a:cubicBezTo>
                  <a:pt x="10793866" y="2178883"/>
                  <a:pt x="10795512" y="2178571"/>
                  <a:pt x="10797110" y="2179040"/>
                </a:cubicBezTo>
                <a:cubicBezTo>
                  <a:pt x="10800551" y="2180017"/>
                  <a:pt x="10836407" y="2173351"/>
                  <a:pt x="10834784" y="2172022"/>
                </a:cubicBezTo>
                <a:cubicBezTo>
                  <a:pt x="10834170" y="2171533"/>
                  <a:pt x="10837586" y="2170966"/>
                  <a:pt x="10842403" y="2170751"/>
                </a:cubicBezTo>
                <a:cubicBezTo>
                  <a:pt x="10847220" y="2170555"/>
                  <a:pt x="10851816" y="2169676"/>
                  <a:pt x="10852627" y="2168796"/>
                </a:cubicBezTo>
                <a:cubicBezTo>
                  <a:pt x="10853437" y="2167936"/>
                  <a:pt x="10857960" y="2166958"/>
                  <a:pt x="10862702" y="2166665"/>
                </a:cubicBezTo>
                <a:cubicBezTo>
                  <a:pt x="10867422" y="2166352"/>
                  <a:pt x="10871673" y="2165257"/>
                  <a:pt x="10872115" y="2164202"/>
                </a:cubicBezTo>
                <a:cubicBezTo>
                  <a:pt x="10872581" y="2163166"/>
                  <a:pt x="10873909" y="2162775"/>
                  <a:pt x="10875064" y="2163342"/>
                </a:cubicBezTo>
                <a:cubicBezTo>
                  <a:pt x="10878136" y="2164847"/>
                  <a:pt x="10909396" y="2158278"/>
                  <a:pt x="10909396" y="2156108"/>
                </a:cubicBezTo>
                <a:cubicBezTo>
                  <a:pt x="10909396" y="2155092"/>
                  <a:pt x="10910453" y="2154798"/>
                  <a:pt x="10911756" y="2155444"/>
                </a:cubicBezTo>
                <a:cubicBezTo>
                  <a:pt x="10914681" y="2156871"/>
                  <a:pt x="10946259" y="2150341"/>
                  <a:pt x="10946259" y="2148288"/>
                </a:cubicBezTo>
                <a:cubicBezTo>
                  <a:pt x="10946259" y="2147487"/>
                  <a:pt x="10947636" y="2147233"/>
                  <a:pt x="10949331" y="2147741"/>
                </a:cubicBezTo>
                <a:cubicBezTo>
                  <a:pt x="10953338" y="2148934"/>
                  <a:pt x="11052624" y="2126393"/>
                  <a:pt x="11050560" y="2124751"/>
                </a:cubicBezTo>
                <a:cubicBezTo>
                  <a:pt x="11049699" y="2124047"/>
                  <a:pt x="11051493" y="2124008"/>
                  <a:pt x="11054540" y="2124653"/>
                </a:cubicBezTo>
                <a:cubicBezTo>
                  <a:pt x="11058104" y="2125396"/>
                  <a:pt x="11059504" y="2125063"/>
                  <a:pt x="11058448" y="2123715"/>
                </a:cubicBezTo>
                <a:cubicBezTo>
                  <a:pt x="11057440" y="2122405"/>
                  <a:pt x="11058669" y="2122014"/>
                  <a:pt x="11061765" y="2122659"/>
                </a:cubicBezTo>
                <a:cubicBezTo>
                  <a:pt x="11064616" y="2123265"/>
                  <a:pt x="11066680" y="2122717"/>
                  <a:pt x="11066680" y="2121388"/>
                </a:cubicBezTo>
                <a:cubicBezTo>
                  <a:pt x="11066680" y="2120117"/>
                  <a:pt x="11067787" y="2119629"/>
                  <a:pt x="11069114" y="2120293"/>
                </a:cubicBezTo>
                <a:cubicBezTo>
                  <a:pt x="11070465" y="2120958"/>
                  <a:pt x="11091748" y="2116501"/>
                  <a:pt x="11116422" y="2110421"/>
                </a:cubicBezTo>
                <a:cubicBezTo>
                  <a:pt x="11141096" y="2104321"/>
                  <a:pt x="11167072" y="2097987"/>
                  <a:pt x="11174150" y="2096365"/>
                </a:cubicBezTo>
                <a:cubicBezTo>
                  <a:pt x="11181572" y="2094644"/>
                  <a:pt x="11186340" y="2092533"/>
                  <a:pt x="11185431" y="2091379"/>
                </a:cubicBezTo>
                <a:cubicBezTo>
                  <a:pt x="11184570" y="2090265"/>
                  <a:pt x="11185086" y="2089972"/>
                  <a:pt x="11186610" y="2090734"/>
                </a:cubicBezTo>
                <a:cubicBezTo>
                  <a:pt x="11190567" y="2092670"/>
                  <a:pt x="11202093" y="2089952"/>
                  <a:pt x="11200225" y="2087528"/>
                </a:cubicBezTo>
                <a:cubicBezTo>
                  <a:pt x="11199267" y="2086316"/>
                  <a:pt x="11199808" y="2086062"/>
                  <a:pt x="11201527" y="2086903"/>
                </a:cubicBezTo>
                <a:cubicBezTo>
                  <a:pt x="11205730" y="2088975"/>
                  <a:pt x="11219419" y="2086199"/>
                  <a:pt x="11217452" y="2083677"/>
                </a:cubicBezTo>
                <a:cubicBezTo>
                  <a:pt x="11216495" y="2082445"/>
                  <a:pt x="11216986" y="2082132"/>
                  <a:pt x="11218608" y="2082934"/>
                </a:cubicBezTo>
                <a:cubicBezTo>
                  <a:pt x="11222933" y="2085065"/>
                  <a:pt x="11242077" y="2079982"/>
                  <a:pt x="11238170" y="2077753"/>
                </a:cubicBezTo>
                <a:cubicBezTo>
                  <a:pt x="11235958" y="2076483"/>
                  <a:pt x="11236400" y="2076307"/>
                  <a:pt x="11239620" y="2077128"/>
                </a:cubicBezTo>
                <a:cubicBezTo>
                  <a:pt x="11244928" y="2078516"/>
                  <a:pt x="11271003" y="2072475"/>
                  <a:pt x="11269283" y="2070246"/>
                </a:cubicBezTo>
                <a:cubicBezTo>
                  <a:pt x="11268644" y="2069425"/>
                  <a:pt x="11269406" y="2068115"/>
                  <a:pt x="11271003" y="2067353"/>
                </a:cubicBezTo>
                <a:cubicBezTo>
                  <a:pt x="11272797" y="2066454"/>
                  <a:pt x="11273214" y="2066786"/>
                  <a:pt x="11272109" y="2068194"/>
                </a:cubicBezTo>
                <a:cubicBezTo>
                  <a:pt x="11269307" y="2071791"/>
                  <a:pt x="11275894" y="2070794"/>
                  <a:pt x="11279777" y="2067021"/>
                </a:cubicBezTo>
                <a:cubicBezTo>
                  <a:pt x="11281718" y="2065144"/>
                  <a:pt x="11282603" y="2064694"/>
                  <a:pt x="11281743" y="2066043"/>
                </a:cubicBezTo>
                <a:cubicBezTo>
                  <a:pt x="11280908" y="2067392"/>
                  <a:pt x="11280784" y="2068487"/>
                  <a:pt x="11281497" y="2068487"/>
                </a:cubicBezTo>
                <a:cubicBezTo>
                  <a:pt x="11284224" y="2068487"/>
                  <a:pt x="11290443" y="2056542"/>
                  <a:pt x="11288820" y="2054450"/>
                </a:cubicBezTo>
                <a:cubicBezTo>
                  <a:pt x="11287861" y="2053238"/>
                  <a:pt x="11288182" y="2052788"/>
                  <a:pt x="11289533" y="2053434"/>
                </a:cubicBezTo>
                <a:cubicBezTo>
                  <a:pt x="11292089" y="2054704"/>
                  <a:pt x="11305876" y="2033649"/>
                  <a:pt x="11305876" y="2028488"/>
                </a:cubicBezTo>
                <a:cubicBezTo>
                  <a:pt x="11305876" y="2026827"/>
                  <a:pt x="11306858" y="2025478"/>
                  <a:pt x="11308063" y="2025478"/>
                </a:cubicBezTo>
                <a:cubicBezTo>
                  <a:pt x="11309292" y="2025478"/>
                  <a:pt x="11309587" y="2024598"/>
                  <a:pt x="11308751" y="2023523"/>
                </a:cubicBezTo>
                <a:cubicBezTo>
                  <a:pt x="11307916" y="2022447"/>
                  <a:pt x="11308457" y="2021568"/>
                  <a:pt x="11309980" y="2021568"/>
                </a:cubicBezTo>
                <a:cubicBezTo>
                  <a:pt x="11311480" y="2021568"/>
                  <a:pt x="11312094" y="2020766"/>
                  <a:pt x="11311332" y="2019789"/>
                </a:cubicBezTo>
                <a:cubicBezTo>
                  <a:pt x="11310570" y="2018792"/>
                  <a:pt x="11310938" y="2017697"/>
                  <a:pt x="11312167" y="2017345"/>
                </a:cubicBezTo>
                <a:cubicBezTo>
                  <a:pt x="11315460" y="2016368"/>
                  <a:pt x="11329764" y="1992028"/>
                  <a:pt x="11328216" y="1990034"/>
                </a:cubicBezTo>
                <a:cubicBezTo>
                  <a:pt x="11327478" y="1989096"/>
                  <a:pt x="11328240" y="1988333"/>
                  <a:pt x="11329911" y="1988333"/>
                </a:cubicBezTo>
                <a:cubicBezTo>
                  <a:pt x="11331558" y="1988333"/>
                  <a:pt x="11332221" y="1987786"/>
                  <a:pt x="11331386" y="1987121"/>
                </a:cubicBezTo>
                <a:cubicBezTo>
                  <a:pt x="11330550" y="1986457"/>
                  <a:pt x="11331434" y="1984678"/>
                  <a:pt x="11333326" y="1983153"/>
                </a:cubicBezTo>
                <a:cubicBezTo>
                  <a:pt x="11335244" y="1981647"/>
                  <a:pt x="11336104" y="1978969"/>
                  <a:pt x="11335268" y="1977210"/>
                </a:cubicBezTo>
                <a:cubicBezTo>
                  <a:pt x="11334236" y="1975059"/>
                  <a:pt x="11334679" y="1974473"/>
                  <a:pt x="11336595" y="1975431"/>
                </a:cubicBezTo>
                <a:cubicBezTo>
                  <a:pt x="11339151" y="1976682"/>
                  <a:pt x="11340504" y="1974453"/>
                  <a:pt x="11338856" y="1971638"/>
                </a:cubicBezTo>
                <a:cubicBezTo>
                  <a:pt x="11338513" y="1971071"/>
                  <a:pt x="11339470" y="1969976"/>
                  <a:pt x="11340970" y="1969194"/>
                </a:cubicBezTo>
                <a:cubicBezTo>
                  <a:pt x="11345197" y="1967064"/>
                  <a:pt x="11354585" y="1951303"/>
                  <a:pt x="11352938" y="1949170"/>
                </a:cubicBezTo>
                <a:cubicBezTo>
                  <a:pt x="11352128" y="1948132"/>
                  <a:pt x="11352693" y="1947281"/>
                  <a:pt x="11354216" y="1947281"/>
                </a:cubicBezTo>
                <a:cubicBezTo>
                  <a:pt x="11355716" y="1947281"/>
                  <a:pt x="11356281" y="1946401"/>
                  <a:pt x="11355445" y="1945326"/>
                </a:cubicBezTo>
                <a:cubicBezTo>
                  <a:pt x="11354609" y="1944251"/>
                  <a:pt x="11354978" y="1943371"/>
                  <a:pt x="11356256" y="1943371"/>
                </a:cubicBezTo>
                <a:cubicBezTo>
                  <a:pt x="11357559" y="1943371"/>
                  <a:pt x="11359255" y="1942007"/>
                  <a:pt x="11360066" y="1940337"/>
                </a:cubicBezTo>
                <a:cubicBezTo>
                  <a:pt x="11360901" y="1938617"/>
                  <a:pt x="11360483" y="1937815"/>
                  <a:pt x="11359131" y="1938484"/>
                </a:cubicBezTo>
                <a:cubicBezTo>
                  <a:pt x="11357780" y="1939152"/>
                  <a:pt x="11357362" y="1938353"/>
                  <a:pt x="11358197" y="1936642"/>
                </a:cubicBezTo>
                <a:cubicBezTo>
                  <a:pt x="11358985" y="1934981"/>
                  <a:pt x="11360458" y="1934017"/>
                  <a:pt x="11361442" y="1934502"/>
                </a:cubicBezTo>
                <a:cubicBezTo>
                  <a:pt x="11364071" y="1935792"/>
                  <a:pt x="11371788" y="1921978"/>
                  <a:pt x="11369847" y="1919476"/>
                </a:cubicBezTo>
                <a:cubicBezTo>
                  <a:pt x="11368912" y="1918283"/>
                  <a:pt x="11369331" y="1917910"/>
                  <a:pt x="11370780" y="1918622"/>
                </a:cubicBezTo>
                <a:cubicBezTo>
                  <a:pt x="11373926" y="1920168"/>
                  <a:pt x="11376973" y="1914579"/>
                  <a:pt x="11374713" y="1911427"/>
                </a:cubicBezTo>
                <a:cubicBezTo>
                  <a:pt x="11373827" y="1910180"/>
                  <a:pt x="11374024" y="1909834"/>
                  <a:pt x="11375154" y="1910659"/>
                </a:cubicBezTo>
                <a:cubicBezTo>
                  <a:pt x="11377612" y="1912432"/>
                  <a:pt x="11384297" y="1900763"/>
                  <a:pt x="11382306" y="1898192"/>
                </a:cubicBezTo>
                <a:cubicBezTo>
                  <a:pt x="11381544" y="1897221"/>
                  <a:pt x="11382601" y="1895919"/>
                  <a:pt x="11384616" y="1895299"/>
                </a:cubicBezTo>
                <a:cubicBezTo>
                  <a:pt x="11386779" y="1894640"/>
                  <a:pt x="11387688" y="1892894"/>
                  <a:pt x="11386828" y="1891082"/>
                </a:cubicBezTo>
                <a:cubicBezTo>
                  <a:pt x="11385747" y="1888855"/>
                  <a:pt x="11386239" y="1888445"/>
                  <a:pt x="11388622" y="1889610"/>
                </a:cubicBezTo>
                <a:cubicBezTo>
                  <a:pt x="11391055" y="1890802"/>
                  <a:pt x="11391498" y="1890347"/>
                  <a:pt x="11390293" y="1887874"/>
                </a:cubicBezTo>
                <a:cubicBezTo>
                  <a:pt x="11389409" y="1886030"/>
                  <a:pt x="11389606" y="1884979"/>
                  <a:pt x="11390736" y="1885538"/>
                </a:cubicBezTo>
                <a:cubicBezTo>
                  <a:pt x="11393537" y="1886908"/>
                  <a:pt x="11398944" y="1877165"/>
                  <a:pt x="11396880" y="1874500"/>
                </a:cubicBezTo>
                <a:cubicBezTo>
                  <a:pt x="11395823" y="1873147"/>
                  <a:pt x="11396413" y="1872963"/>
                  <a:pt x="11398477" y="1873990"/>
                </a:cubicBezTo>
                <a:cubicBezTo>
                  <a:pt x="11400935" y="1875188"/>
                  <a:pt x="11401303" y="1874666"/>
                  <a:pt x="11399976" y="1871908"/>
                </a:cubicBezTo>
                <a:cubicBezTo>
                  <a:pt x="11398993" y="1869882"/>
                  <a:pt x="11398993" y="1868872"/>
                  <a:pt x="11400001" y="1869663"/>
                </a:cubicBezTo>
                <a:cubicBezTo>
                  <a:pt x="11402089" y="1871335"/>
                  <a:pt x="11410913" y="1857191"/>
                  <a:pt x="11409168" y="1854946"/>
                </a:cubicBezTo>
                <a:cubicBezTo>
                  <a:pt x="11408676" y="1853989"/>
                  <a:pt x="11409414" y="1853304"/>
                  <a:pt x="11410887" y="1853304"/>
                </a:cubicBezTo>
                <a:cubicBezTo>
                  <a:pt x="11412387" y="1853304"/>
                  <a:pt x="11412953" y="1852425"/>
                  <a:pt x="11412116" y="1851349"/>
                </a:cubicBezTo>
                <a:cubicBezTo>
                  <a:pt x="11411281" y="1850274"/>
                  <a:pt x="11411551" y="1849394"/>
                  <a:pt x="11412731" y="1849394"/>
                </a:cubicBezTo>
                <a:cubicBezTo>
                  <a:pt x="11415975" y="1849394"/>
                  <a:pt x="11423496" y="1835755"/>
                  <a:pt x="11421603" y="1833319"/>
                </a:cubicBezTo>
                <a:cubicBezTo>
                  <a:pt x="11420619" y="1832052"/>
                  <a:pt x="11421087" y="1831759"/>
                  <a:pt x="11422783" y="1832592"/>
                </a:cubicBezTo>
                <a:cubicBezTo>
                  <a:pt x="11425461" y="1833911"/>
                  <a:pt x="11426026" y="1833159"/>
                  <a:pt x="11426617" y="1827401"/>
                </a:cubicBezTo>
                <a:cubicBezTo>
                  <a:pt x="11426739" y="1826058"/>
                  <a:pt x="11428287" y="1824060"/>
                  <a:pt x="11430032" y="1822965"/>
                </a:cubicBezTo>
                <a:cubicBezTo>
                  <a:pt x="11431777" y="1821869"/>
                  <a:pt x="11433399" y="1819010"/>
                  <a:pt x="11433620" y="1816612"/>
                </a:cubicBezTo>
                <a:cubicBezTo>
                  <a:pt x="11433866" y="1814213"/>
                  <a:pt x="11435193" y="1812237"/>
                  <a:pt x="11436594" y="1812221"/>
                </a:cubicBezTo>
                <a:cubicBezTo>
                  <a:pt x="11437995" y="1812205"/>
                  <a:pt x="11437479" y="1811337"/>
                  <a:pt x="11435463" y="1810295"/>
                </a:cubicBezTo>
                <a:cubicBezTo>
                  <a:pt x="11432367" y="1808710"/>
                  <a:pt x="11432539" y="1808395"/>
                  <a:pt x="11436471" y="1808370"/>
                </a:cubicBezTo>
                <a:cubicBezTo>
                  <a:pt x="11439076" y="1808354"/>
                  <a:pt x="11440502" y="1807797"/>
                  <a:pt x="11439665" y="1807130"/>
                </a:cubicBezTo>
                <a:cubicBezTo>
                  <a:pt x="11438830" y="1806466"/>
                  <a:pt x="11439764" y="1804634"/>
                  <a:pt x="11441731" y="1803062"/>
                </a:cubicBezTo>
                <a:cubicBezTo>
                  <a:pt x="11443721" y="1801492"/>
                  <a:pt x="11444704" y="1799396"/>
                  <a:pt x="11443942" y="1798407"/>
                </a:cubicBezTo>
                <a:cubicBezTo>
                  <a:pt x="11443156" y="1797420"/>
                  <a:pt x="11443820" y="1796611"/>
                  <a:pt x="11445392" y="1796611"/>
                </a:cubicBezTo>
                <a:cubicBezTo>
                  <a:pt x="11446989" y="1796611"/>
                  <a:pt x="11447603" y="1795250"/>
                  <a:pt x="11446793" y="1793576"/>
                </a:cubicBezTo>
                <a:cubicBezTo>
                  <a:pt x="11446006" y="1791909"/>
                  <a:pt x="11446252" y="1790990"/>
                  <a:pt x="11447359" y="1791537"/>
                </a:cubicBezTo>
                <a:cubicBezTo>
                  <a:pt x="11450135" y="1792906"/>
                  <a:pt x="11458048" y="1779260"/>
                  <a:pt x="11456009" y="1776625"/>
                </a:cubicBezTo>
                <a:cubicBezTo>
                  <a:pt x="11454952" y="1775260"/>
                  <a:pt x="11455517" y="1775073"/>
                  <a:pt x="11457606" y="1776103"/>
                </a:cubicBezTo>
                <a:cubicBezTo>
                  <a:pt x="11460039" y="1777301"/>
                  <a:pt x="11460408" y="1776779"/>
                  <a:pt x="11459081" y="1774021"/>
                </a:cubicBezTo>
                <a:cubicBezTo>
                  <a:pt x="11458122" y="1771996"/>
                  <a:pt x="11458122" y="1770979"/>
                  <a:pt x="11459081" y="1771761"/>
                </a:cubicBezTo>
                <a:cubicBezTo>
                  <a:pt x="11460875" y="1773186"/>
                  <a:pt x="11480142" y="1743043"/>
                  <a:pt x="11480363" y="1738450"/>
                </a:cubicBezTo>
                <a:cubicBezTo>
                  <a:pt x="11480437" y="1737105"/>
                  <a:pt x="11481249" y="1736007"/>
                  <a:pt x="11482157" y="1736007"/>
                </a:cubicBezTo>
                <a:cubicBezTo>
                  <a:pt x="11484959" y="1736007"/>
                  <a:pt x="11489677" y="1726066"/>
                  <a:pt x="11487932" y="1723827"/>
                </a:cubicBezTo>
                <a:cubicBezTo>
                  <a:pt x="11486875" y="1722476"/>
                  <a:pt x="11487466" y="1722293"/>
                  <a:pt x="11489555" y="1723317"/>
                </a:cubicBezTo>
                <a:cubicBezTo>
                  <a:pt x="11491938" y="1724490"/>
                  <a:pt x="11492357" y="1724019"/>
                  <a:pt x="11491176" y="1721564"/>
                </a:cubicBezTo>
                <a:cubicBezTo>
                  <a:pt x="11490292" y="1719718"/>
                  <a:pt x="11490514" y="1718676"/>
                  <a:pt x="11491668" y="1719249"/>
                </a:cubicBezTo>
                <a:cubicBezTo>
                  <a:pt x="11493806" y="1720291"/>
                  <a:pt x="11502235" y="1705099"/>
                  <a:pt x="11501154" y="1702211"/>
                </a:cubicBezTo>
                <a:cubicBezTo>
                  <a:pt x="11500835" y="1701367"/>
                  <a:pt x="11501867" y="1700039"/>
                  <a:pt x="11503440" y="1699261"/>
                </a:cubicBezTo>
                <a:cubicBezTo>
                  <a:pt x="11505013" y="1698483"/>
                  <a:pt x="11506683" y="1696558"/>
                  <a:pt x="11507126" y="1694980"/>
                </a:cubicBezTo>
                <a:cubicBezTo>
                  <a:pt x="11507569" y="1693402"/>
                  <a:pt x="11509265" y="1690966"/>
                  <a:pt x="11510911" y="1689567"/>
                </a:cubicBezTo>
                <a:cubicBezTo>
                  <a:pt x="11512533" y="1688165"/>
                  <a:pt x="11513172" y="1685581"/>
                  <a:pt x="11512337" y="1683823"/>
                </a:cubicBezTo>
                <a:cubicBezTo>
                  <a:pt x="11511427" y="1681964"/>
                  <a:pt x="11511795" y="1681123"/>
                  <a:pt x="11513197" y="1681813"/>
                </a:cubicBezTo>
                <a:cubicBezTo>
                  <a:pt x="11514523" y="1682466"/>
                  <a:pt x="11519144" y="1677317"/>
                  <a:pt x="11523445" y="1670367"/>
                </a:cubicBezTo>
                <a:cubicBezTo>
                  <a:pt x="11531726" y="1657024"/>
                  <a:pt x="11533102" y="1652768"/>
                  <a:pt x="11528458" y="1655062"/>
                </a:cubicBezTo>
                <a:cubicBezTo>
                  <a:pt x="11526688" y="1655934"/>
                  <a:pt x="11526271" y="1655597"/>
                  <a:pt x="11527401" y="1654168"/>
                </a:cubicBezTo>
                <a:cubicBezTo>
                  <a:pt x="11528360" y="1652909"/>
                  <a:pt x="11530080" y="1652323"/>
                  <a:pt x="11531161" y="1652864"/>
                </a:cubicBezTo>
                <a:cubicBezTo>
                  <a:pt x="11533226" y="1653873"/>
                  <a:pt x="11540303" y="1642364"/>
                  <a:pt x="11539246" y="1639725"/>
                </a:cubicBezTo>
                <a:cubicBezTo>
                  <a:pt x="11538927" y="1638918"/>
                  <a:pt x="11539959" y="1638259"/>
                  <a:pt x="11541532" y="1638259"/>
                </a:cubicBezTo>
                <a:cubicBezTo>
                  <a:pt x="11543105" y="1638259"/>
                  <a:pt x="11543720" y="1637713"/>
                  <a:pt x="11542859" y="1637049"/>
                </a:cubicBezTo>
                <a:cubicBezTo>
                  <a:pt x="11542024" y="1636382"/>
                  <a:pt x="11542958" y="1634552"/>
                  <a:pt x="11544949" y="1632980"/>
                </a:cubicBezTo>
                <a:cubicBezTo>
                  <a:pt x="11546914" y="1631409"/>
                  <a:pt x="11547897" y="1629315"/>
                  <a:pt x="11547135" y="1628326"/>
                </a:cubicBezTo>
                <a:cubicBezTo>
                  <a:pt x="11546374" y="1627336"/>
                  <a:pt x="11546792" y="1626529"/>
                  <a:pt x="11548070" y="1626529"/>
                </a:cubicBezTo>
                <a:cubicBezTo>
                  <a:pt x="11549372" y="1626529"/>
                  <a:pt x="11551067" y="1625209"/>
                  <a:pt x="11551829" y="1623597"/>
                </a:cubicBezTo>
                <a:cubicBezTo>
                  <a:pt x="11552714" y="1621778"/>
                  <a:pt x="11551829" y="1620664"/>
                  <a:pt x="11549495" y="1620664"/>
                </a:cubicBezTo>
                <a:close/>
                <a:moveTo>
                  <a:pt x="2404" y="1552647"/>
                </a:moveTo>
                <a:cubicBezTo>
                  <a:pt x="3563" y="1552999"/>
                  <a:pt x="46360" y="1584083"/>
                  <a:pt x="97507" y="1621716"/>
                </a:cubicBezTo>
                <a:cubicBezTo>
                  <a:pt x="148654" y="1659349"/>
                  <a:pt x="195690" y="1693872"/>
                  <a:pt x="202030" y="1698432"/>
                </a:cubicBezTo>
                <a:cubicBezTo>
                  <a:pt x="229833" y="1718432"/>
                  <a:pt x="230685" y="1755302"/>
                  <a:pt x="204366" y="1799406"/>
                </a:cubicBezTo>
                <a:cubicBezTo>
                  <a:pt x="183073" y="1835086"/>
                  <a:pt x="162641" y="1854528"/>
                  <a:pt x="74038" y="1923425"/>
                </a:cubicBezTo>
                <a:lnTo>
                  <a:pt x="299" y="1980846"/>
                </a:lnTo>
                <a:lnTo>
                  <a:pt x="299" y="1766383"/>
                </a:lnTo>
                <a:lnTo>
                  <a:pt x="297" y="1766383"/>
                </a:lnTo>
                <a:cubicBezTo>
                  <a:pt x="297" y="1648030"/>
                  <a:pt x="1241" y="1552276"/>
                  <a:pt x="2404" y="1552647"/>
                </a:cubicBezTo>
                <a:close/>
                <a:moveTo>
                  <a:pt x="7102352" y="1510934"/>
                </a:moveTo>
                <a:lnTo>
                  <a:pt x="7010955" y="1565568"/>
                </a:lnTo>
                <a:cubicBezTo>
                  <a:pt x="6834182" y="1671256"/>
                  <a:pt x="6723174" y="1739981"/>
                  <a:pt x="6725877" y="1742081"/>
                </a:cubicBezTo>
                <a:cubicBezTo>
                  <a:pt x="6731972" y="1746827"/>
                  <a:pt x="6927422" y="1823333"/>
                  <a:pt x="7020491" y="1857404"/>
                </a:cubicBezTo>
                <a:cubicBezTo>
                  <a:pt x="7105056" y="1888353"/>
                  <a:pt x="7116115" y="1892280"/>
                  <a:pt x="7119137" y="1892386"/>
                </a:cubicBezTo>
                <a:cubicBezTo>
                  <a:pt x="7120735" y="1892443"/>
                  <a:pt x="7150054" y="1873345"/>
                  <a:pt x="7184263" y="1849946"/>
                </a:cubicBezTo>
                <a:lnTo>
                  <a:pt x="7184238" y="1849946"/>
                </a:lnTo>
                <a:cubicBezTo>
                  <a:pt x="7273645" y="1788793"/>
                  <a:pt x="7350223" y="1737062"/>
                  <a:pt x="7423384" y="1688421"/>
                </a:cubicBezTo>
                <a:cubicBezTo>
                  <a:pt x="7458528" y="1665053"/>
                  <a:pt x="7487576" y="1645289"/>
                  <a:pt x="7487920" y="1644503"/>
                </a:cubicBezTo>
                <a:cubicBezTo>
                  <a:pt x="7488289" y="1643715"/>
                  <a:pt x="7468383" y="1636601"/>
                  <a:pt x="7443684" y="1628691"/>
                </a:cubicBezTo>
                <a:cubicBezTo>
                  <a:pt x="7343833" y="1596696"/>
                  <a:pt x="7231743" y="1558387"/>
                  <a:pt x="7146121" y="1526990"/>
                </a:cubicBezTo>
                <a:close/>
                <a:moveTo>
                  <a:pt x="11686086" y="1489036"/>
                </a:moveTo>
                <a:cubicBezTo>
                  <a:pt x="11733759" y="1481146"/>
                  <a:pt x="11727128" y="1508006"/>
                  <a:pt x="11679869" y="1587840"/>
                </a:cubicBezTo>
                <a:cubicBezTo>
                  <a:pt x="11612630" y="1701437"/>
                  <a:pt x="11518701" y="1861574"/>
                  <a:pt x="11458221" y="1965675"/>
                </a:cubicBezTo>
                <a:cubicBezTo>
                  <a:pt x="11379504" y="2101193"/>
                  <a:pt x="11379529" y="2101154"/>
                  <a:pt x="11338365" y="2133626"/>
                </a:cubicBezTo>
                <a:cubicBezTo>
                  <a:pt x="11298676" y="2164945"/>
                  <a:pt x="11273976" y="2176010"/>
                  <a:pt x="11205386" y="2193272"/>
                </a:cubicBezTo>
                <a:cubicBezTo>
                  <a:pt x="10939404" y="2260190"/>
                  <a:pt x="10645920" y="2318018"/>
                  <a:pt x="10617953" y="2309025"/>
                </a:cubicBezTo>
                <a:lnTo>
                  <a:pt x="10617978" y="2309006"/>
                </a:lnTo>
                <a:cubicBezTo>
                  <a:pt x="10585465" y="2298546"/>
                  <a:pt x="10590551" y="2276299"/>
                  <a:pt x="10643192" y="2198492"/>
                </a:cubicBezTo>
                <a:cubicBezTo>
                  <a:pt x="10769020" y="2012458"/>
                  <a:pt x="10939158" y="1765648"/>
                  <a:pt x="10953141" y="1748855"/>
                </a:cubicBezTo>
                <a:cubicBezTo>
                  <a:pt x="10991504" y="1702759"/>
                  <a:pt x="11039426" y="1677489"/>
                  <a:pt x="11136845" y="1652018"/>
                </a:cubicBezTo>
                <a:cubicBezTo>
                  <a:pt x="11296390" y="1610293"/>
                  <a:pt x="11477389" y="1556264"/>
                  <a:pt x="11619806" y="1507834"/>
                </a:cubicBezTo>
                <a:cubicBezTo>
                  <a:pt x="11648271" y="1498157"/>
                  <a:pt x="11670195" y="1491666"/>
                  <a:pt x="11686086" y="1489036"/>
                </a:cubicBezTo>
                <a:close/>
                <a:moveTo>
                  <a:pt x="7107501" y="1438755"/>
                </a:moveTo>
                <a:cubicBezTo>
                  <a:pt x="7150230" y="1435024"/>
                  <a:pt x="7184678" y="1450659"/>
                  <a:pt x="7247447" y="1473041"/>
                </a:cubicBezTo>
                <a:cubicBezTo>
                  <a:pt x="7336092" y="1504639"/>
                  <a:pt x="7431789" y="1536288"/>
                  <a:pt x="7528912" y="1566136"/>
                </a:cubicBezTo>
                <a:cubicBezTo>
                  <a:pt x="7640240" y="1600338"/>
                  <a:pt x="7643337" y="1601861"/>
                  <a:pt x="7643337" y="1622125"/>
                </a:cubicBezTo>
                <a:cubicBezTo>
                  <a:pt x="7643337" y="1639438"/>
                  <a:pt x="7637463" y="1644921"/>
                  <a:pt x="7567890" y="1692495"/>
                </a:cubicBezTo>
                <a:cubicBezTo>
                  <a:pt x="7471356" y="1758508"/>
                  <a:pt x="7365852" y="1831755"/>
                  <a:pt x="7281263" y="1891471"/>
                </a:cubicBezTo>
                <a:cubicBezTo>
                  <a:pt x="7193921" y="1953152"/>
                  <a:pt x="7183501" y="1959830"/>
                  <a:pt x="7161653" y="1968119"/>
                </a:cubicBezTo>
                <a:cubicBezTo>
                  <a:pt x="7131474" y="1979575"/>
                  <a:pt x="7084633" y="1983935"/>
                  <a:pt x="7059664" y="1977581"/>
                </a:cubicBezTo>
                <a:cubicBezTo>
                  <a:pt x="7000584" y="1962567"/>
                  <a:pt x="6595258" y="1801105"/>
                  <a:pt x="6574221" y="1784210"/>
                </a:cubicBezTo>
                <a:cubicBezTo>
                  <a:pt x="6539642" y="1756438"/>
                  <a:pt x="6553159" y="1738650"/>
                  <a:pt x="6655394" y="1677217"/>
                </a:cubicBezTo>
                <a:cubicBezTo>
                  <a:pt x="6942070" y="1504985"/>
                  <a:pt x="7036287" y="1444973"/>
                  <a:pt x="7107501" y="1438755"/>
                </a:cubicBezTo>
                <a:close/>
                <a:moveTo>
                  <a:pt x="9059486" y="1415552"/>
                </a:moveTo>
                <a:lnTo>
                  <a:pt x="8962609" y="1496180"/>
                </a:lnTo>
                <a:cubicBezTo>
                  <a:pt x="8759122" y="1665523"/>
                  <a:pt x="8753420" y="1670435"/>
                  <a:pt x="8758286" y="1671978"/>
                </a:cubicBezTo>
                <a:cubicBezTo>
                  <a:pt x="8773007" y="1676652"/>
                  <a:pt x="8996916" y="1696667"/>
                  <a:pt x="9114216" y="1703797"/>
                </a:cubicBezTo>
                <a:cubicBezTo>
                  <a:pt x="9176810" y="1707601"/>
                  <a:pt x="9172117" y="1707898"/>
                  <a:pt x="9182192" y="1699482"/>
                </a:cubicBezTo>
                <a:lnTo>
                  <a:pt x="9182168" y="1699482"/>
                </a:lnTo>
                <a:cubicBezTo>
                  <a:pt x="9187009" y="1695451"/>
                  <a:pt x="9221735" y="1663560"/>
                  <a:pt x="9259336" y="1628615"/>
                </a:cubicBezTo>
                <a:cubicBezTo>
                  <a:pt x="9329474" y="1563458"/>
                  <a:pt x="9378257" y="1518404"/>
                  <a:pt x="9438197" y="1463421"/>
                </a:cubicBezTo>
                <a:lnTo>
                  <a:pt x="9472308" y="1432141"/>
                </a:lnTo>
                <a:lnTo>
                  <a:pt x="9373121" y="1429862"/>
                </a:lnTo>
                <a:cubicBezTo>
                  <a:pt x="9254371" y="1427135"/>
                  <a:pt x="9105050" y="1420605"/>
                  <a:pt x="9068407" y="1416541"/>
                </a:cubicBezTo>
                <a:close/>
                <a:moveTo>
                  <a:pt x="10211471" y="1387860"/>
                </a:moveTo>
                <a:cubicBezTo>
                  <a:pt x="10209457" y="1388034"/>
                  <a:pt x="10204762" y="1388305"/>
                  <a:pt x="10201027" y="1388466"/>
                </a:cubicBezTo>
                <a:cubicBezTo>
                  <a:pt x="10197315" y="1388626"/>
                  <a:pt x="10194268" y="1389349"/>
                  <a:pt x="10194268" y="1390075"/>
                </a:cubicBezTo>
                <a:cubicBezTo>
                  <a:pt x="10194268" y="1390800"/>
                  <a:pt x="10187117" y="1391480"/>
                  <a:pt x="10178367" y="1391586"/>
                </a:cubicBezTo>
                <a:cubicBezTo>
                  <a:pt x="10169618" y="1391691"/>
                  <a:pt x="10161042" y="1392505"/>
                  <a:pt x="10159321" y="1393390"/>
                </a:cubicBezTo>
                <a:cubicBezTo>
                  <a:pt x="10157602" y="1394278"/>
                  <a:pt x="10152858" y="1395150"/>
                  <a:pt x="10148803" y="1395328"/>
                </a:cubicBezTo>
                <a:cubicBezTo>
                  <a:pt x="10144749" y="1395505"/>
                  <a:pt x="10137008" y="1396200"/>
                  <a:pt x="10131600" y="1396868"/>
                </a:cubicBezTo>
                <a:cubicBezTo>
                  <a:pt x="10126193" y="1397539"/>
                  <a:pt x="10118182" y="1398113"/>
                  <a:pt x="10113783" y="1398151"/>
                </a:cubicBezTo>
                <a:cubicBezTo>
                  <a:pt x="10109408" y="1398186"/>
                  <a:pt x="10105796" y="1398829"/>
                  <a:pt x="10105796" y="1399580"/>
                </a:cubicBezTo>
                <a:cubicBezTo>
                  <a:pt x="10105796" y="1400876"/>
                  <a:pt x="10096113" y="1401630"/>
                  <a:pt x="10075691" y="1401922"/>
                </a:cubicBezTo>
                <a:cubicBezTo>
                  <a:pt x="10070628" y="1401994"/>
                  <a:pt x="10066475" y="1402667"/>
                  <a:pt x="10066475" y="1403417"/>
                </a:cubicBezTo>
                <a:cubicBezTo>
                  <a:pt x="10066475" y="1404166"/>
                  <a:pt x="10061781" y="1404946"/>
                  <a:pt x="10056030" y="1405149"/>
                </a:cubicBezTo>
                <a:cubicBezTo>
                  <a:pt x="10050304" y="1405353"/>
                  <a:pt x="10040621" y="1405974"/>
                  <a:pt x="10034527" y="1406531"/>
                </a:cubicBezTo>
                <a:cubicBezTo>
                  <a:pt x="10028456" y="1407089"/>
                  <a:pt x="10017938" y="1407873"/>
                  <a:pt x="10011180" y="1408275"/>
                </a:cubicBezTo>
                <a:cubicBezTo>
                  <a:pt x="10004421" y="1408676"/>
                  <a:pt x="9996410" y="1410066"/>
                  <a:pt x="9993362" y="1411360"/>
                </a:cubicBezTo>
                <a:cubicBezTo>
                  <a:pt x="9989602" y="1412967"/>
                  <a:pt x="9987833" y="1413043"/>
                  <a:pt x="9987833" y="1411601"/>
                </a:cubicBezTo>
                <a:cubicBezTo>
                  <a:pt x="9987833" y="1410254"/>
                  <a:pt x="9984785" y="1409945"/>
                  <a:pt x="9979403" y="1410750"/>
                </a:cubicBezTo>
                <a:cubicBezTo>
                  <a:pt x="9971097" y="1411988"/>
                  <a:pt x="9963331" y="1412735"/>
                  <a:pt x="9941139" y="1414420"/>
                </a:cubicBezTo>
                <a:cubicBezTo>
                  <a:pt x="9930522" y="1415227"/>
                  <a:pt x="9924698" y="1415632"/>
                  <a:pt x="9880928" y="1418586"/>
                </a:cubicBezTo>
                <a:cubicBezTo>
                  <a:pt x="9870115" y="1419317"/>
                  <a:pt x="9857582" y="1419802"/>
                  <a:pt x="9853084" y="1419665"/>
                </a:cubicBezTo>
                <a:cubicBezTo>
                  <a:pt x="9848562" y="1419530"/>
                  <a:pt x="9843598" y="1420079"/>
                  <a:pt x="9842025" y="1420887"/>
                </a:cubicBezTo>
                <a:cubicBezTo>
                  <a:pt x="9840452" y="1421696"/>
                  <a:pt x="9828754" y="1422482"/>
                  <a:pt x="9816048" y="1422634"/>
                </a:cubicBezTo>
                <a:lnTo>
                  <a:pt x="9792923" y="1422914"/>
                </a:lnTo>
                <a:lnTo>
                  <a:pt x="9784813" y="1430464"/>
                </a:lnTo>
                <a:cubicBezTo>
                  <a:pt x="9780340" y="1434616"/>
                  <a:pt x="9776629" y="1438562"/>
                  <a:pt x="9776580" y="1439232"/>
                </a:cubicBezTo>
                <a:cubicBezTo>
                  <a:pt x="9776531" y="1439903"/>
                  <a:pt x="9772058" y="1444301"/>
                  <a:pt x="9766652" y="1449007"/>
                </a:cubicBezTo>
                <a:cubicBezTo>
                  <a:pt x="9760827" y="1454059"/>
                  <a:pt x="9757362" y="1458741"/>
                  <a:pt x="9758173" y="1460436"/>
                </a:cubicBezTo>
                <a:cubicBezTo>
                  <a:pt x="9758934" y="1462015"/>
                  <a:pt x="9758738" y="1462674"/>
                  <a:pt x="9757779" y="1461898"/>
                </a:cubicBezTo>
                <a:cubicBezTo>
                  <a:pt x="9754904" y="1459616"/>
                  <a:pt x="9747188" y="1466424"/>
                  <a:pt x="9748810" y="1469798"/>
                </a:cubicBezTo>
                <a:cubicBezTo>
                  <a:pt x="9749719" y="1471686"/>
                  <a:pt x="9749276" y="1472371"/>
                  <a:pt x="9747679" y="1471579"/>
                </a:cubicBezTo>
                <a:cubicBezTo>
                  <a:pt x="9746180" y="1470848"/>
                  <a:pt x="9734777" y="1480466"/>
                  <a:pt x="9721383" y="1493740"/>
                </a:cubicBezTo>
                <a:cubicBezTo>
                  <a:pt x="9708383" y="1506637"/>
                  <a:pt x="9698454" y="1517190"/>
                  <a:pt x="9699338" y="1517190"/>
                </a:cubicBezTo>
                <a:cubicBezTo>
                  <a:pt x="9700248" y="1517190"/>
                  <a:pt x="9698110" y="1518981"/>
                  <a:pt x="9694595" y="1521170"/>
                </a:cubicBezTo>
                <a:cubicBezTo>
                  <a:pt x="9690467" y="1523757"/>
                  <a:pt x="9688771" y="1526269"/>
                  <a:pt x="9689779" y="1528333"/>
                </a:cubicBezTo>
                <a:cubicBezTo>
                  <a:pt x="9690712" y="1530277"/>
                  <a:pt x="9690319" y="1531025"/>
                  <a:pt x="9688747" y="1530257"/>
                </a:cubicBezTo>
                <a:cubicBezTo>
                  <a:pt x="9685330" y="1528580"/>
                  <a:pt x="9638145" y="1575288"/>
                  <a:pt x="9640357" y="1578144"/>
                </a:cubicBezTo>
                <a:cubicBezTo>
                  <a:pt x="9641316" y="1579364"/>
                  <a:pt x="9640996" y="1579815"/>
                  <a:pt x="9639645" y="1579154"/>
                </a:cubicBezTo>
                <a:cubicBezTo>
                  <a:pt x="9638317" y="1578498"/>
                  <a:pt x="9630969" y="1584009"/>
                  <a:pt x="9623326" y="1591402"/>
                </a:cubicBezTo>
                <a:cubicBezTo>
                  <a:pt x="9614381" y="1600043"/>
                  <a:pt x="9610497" y="1605197"/>
                  <a:pt x="9612464" y="1605826"/>
                </a:cubicBezTo>
                <a:cubicBezTo>
                  <a:pt x="9614430" y="1606455"/>
                  <a:pt x="9614110" y="1606864"/>
                  <a:pt x="9611603" y="1606962"/>
                </a:cubicBezTo>
                <a:cubicBezTo>
                  <a:pt x="9606860" y="1607149"/>
                  <a:pt x="9598873" y="1613751"/>
                  <a:pt x="9601183" y="1615583"/>
                </a:cubicBezTo>
                <a:cubicBezTo>
                  <a:pt x="9602093" y="1616303"/>
                  <a:pt x="9601699" y="1616891"/>
                  <a:pt x="9600323" y="1616891"/>
                </a:cubicBezTo>
                <a:cubicBezTo>
                  <a:pt x="9598062" y="1616891"/>
                  <a:pt x="9573905" y="1639854"/>
                  <a:pt x="9573634" y="1642274"/>
                </a:cubicBezTo>
                <a:cubicBezTo>
                  <a:pt x="9573560" y="1642829"/>
                  <a:pt x="9568916" y="1647187"/>
                  <a:pt x="9563312" y="1651959"/>
                </a:cubicBezTo>
                <a:cubicBezTo>
                  <a:pt x="9557709" y="1656729"/>
                  <a:pt x="9553605" y="1661257"/>
                  <a:pt x="9554219" y="1662017"/>
                </a:cubicBezTo>
                <a:cubicBezTo>
                  <a:pt x="9554809" y="1662778"/>
                  <a:pt x="9553556" y="1663927"/>
                  <a:pt x="9551467" y="1664569"/>
                </a:cubicBezTo>
                <a:cubicBezTo>
                  <a:pt x="9549353" y="1665212"/>
                  <a:pt x="9548321" y="1666645"/>
                  <a:pt x="9549181" y="1667755"/>
                </a:cubicBezTo>
                <a:cubicBezTo>
                  <a:pt x="9550066" y="1668866"/>
                  <a:pt x="9549697" y="1669530"/>
                  <a:pt x="9548395" y="1669235"/>
                </a:cubicBezTo>
                <a:cubicBezTo>
                  <a:pt x="9544881" y="1668435"/>
                  <a:pt x="9530553" y="1683471"/>
                  <a:pt x="9532396" y="1686036"/>
                </a:cubicBezTo>
                <a:cubicBezTo>
                  <a:pt x="9533256" y="1687252"/>
                  <a:pt x="9533084" y="1687596"/>
                  <a:pt x="9531978" y="1686798"/>
                </a:cubicBezTo>
                <a:cubicBezTo>
                  <a:pt x="9528562" y="1684345"/>
                  <a:pt x="9522910" y="1689367"/>
                  <a:pt x="9525884" y="1692212"/>
                </a:cubicBezTo>
                <a:cubicBezTo>
                  <a:pt x="9527776" y="1694036"/>
                  <a:pt x="9527407" y="1694605"/>
                  <a:pt x="9524409" y="1694395"/>
                </a:cubicBezTo>
                <a:cubicBezTo>
                  <a:pt x="9522173" y="1694239"/>
                  <a:pt x="9519101" y="1695858"/>
                  <a:pt x="9517552" y="1697993"/>
                </a:cubicBezTo>
                <a:cubicBezTo>
                  <a:pt x="9516029" y="1700127"/>
                  <a:pt x="9512760" y="1703077"/>
                  <a:pt x="9510302" y="1704550"/>
                </a:cubicBezTo>
                <a:cubicBezTo>
                  <a:pt x="9507845" y="1706022"/>
                  <a:pt x="9506395" y="1708397"/>
                  <a:pt x="9507083" y="1709828"/>
                </a:cubicBezTo>
                <a:cubicBezTo>
                  <a:pt x="9507771" y="1711261"/>
                  <a:pt x="9507009" y="1712928"/>
                  <a:pt x="9505412" y="1713536"/>
                </a:cubicBezTo>
                <a:cubicBezTo>
                  <a:pt x="9503790" y="1714144"/>
                  <a:pt x="9517946" y="1714231"/>
                  <a:pt x="9536869" y="1713728"/>
                </a:cubicBezTo>
                <a:cubicBezTo>
                  <a:pt x="9555792" y="1713226"/>
                  <a:pt x="9592852" y="1712410"/>
                  <a:pt x="9619197" y="1711916"/>
                </a:cubicBezTo>
                <a:lnTo>
                  <a:pt x="9619197" y="1711918"/>
                </a:lnTo>
                <a:cubicBezTo>
                  <a:pt x="9645567" y="1711425"/>
                  <a:pt x="9678744" y="1710987"/>
                  <a:pt x="9692924" y="1710944"/>
                </a:cubicBezTo>
                <a:cubicBezTo>
                  <a:pt x="9707129" y="1710903"/>
                  <a:pt x="9717451" y="1710178"/>
                  <a:pt x="9715902" y="1709333"/>
                </a:cubicBezTo>
                <a:cubicBezTo>
                  <a:pt x="9714330" y="1708489"/>
                  <a:pt x="9724824" y="1707746"/>
                  <a:pt x="9739249" y="1707681"/>
                </a:cubicBezTo>
                <a:cubicBezTo>
                  <a:pt x="9753651" y="1707617"/>
                  <a:pt x="9774835" y="1707130"/>
                  <a:pt x="9786312" y="1706598"/>
                </a:cubicBezTo>
                <a:cubicBezTo>
                  <a:pt x="9797813" y="1706068"/>
                  <a:pt x="9821480" y="1704995"/>
                  <a:pt x="9838904" y="1704215"/>
                </a:cubicBezTo>
                <a:cubicBezTo>
                  <a:pt x="9856328" y="1703437"/>
                  <a:pt x="9871393" y="1702401"/>
                  <a:pt x="9872376" y="1701912"/>
                </a:cubicBezTo>
                <a:cubicBezTo>
                  <a:pt x="9873359" y="1701425"/>
                  <a:pt x="9886212" y="1700550"/>
                  <a:pt x="9900908" y="1699967"/>
                </a:cubicBezTo>
                <a:cubicBezTo>
                  <a:pt x="9930497" y="1698796"/>
                  <a:pt x="9935240" y="1698045"/>
                  <a:pt x="9942343" y="1693392"/>
                </a:cubicBezTo>
                <a:cubicBezTo>
                  <a:pt x="9946914" y="1690400"/>
                  <a:pt x="9947012" y="1690415"/>
                  <a:pt x="9943891" y="1693625"/>
                </a:cubicBezTo>
                <a:cubicBezTo>
                  <a:pt x="9941901" y="1695651"/>
                  <a:pt x="9941606" y="1697046"/>
                  <a:pt x="9943130" y="1697046"/>
                </a:cubicBezTo>
                <a:cubicBezTo>
                  <a:pt x="9946177" y="1697046"/>
                  <a:pt x="9957187" y="1685336"/>
                  <a:pt x="9954213" y="1685274"/>
                </a:cubicBezTo>
                <a:cubicBezTo>
                  <a:pt x="9953107" y="1685248"/>
                  <a:pt x="9954508" y="1683710"/>
                  <a:pt x="9957310" y="1681852"/>
                </a:cubicBezTo>
                <a:cubicBezTo>
                  <a:pt x="9966034" y="1676079"/>
                  <a:pt x="9980927" y="1658160"/>
                  <a:pt x="9979034" y="1655726"/>
                </a:cubicBezTo>
                <a:cubicBezTo>
                  <a:pt x="9978002" y="1654381"/>
                  <a:pt x="9978322" y="1653953"/>
                  <a:pt x="9979821" y="1654690"/>
                </a:cubicBezTo>
                <a:cubicBezTo>
                  <a:pt x="9981222" y="1655382"/>
                  <a:pt x="9983729" y="1654639"/>
                  <a:pt x="9985400" y="1653038"/>
                </a:cubicBezTo>
                <a:cubicBezTo>
                  <a:pt x="9987071" y="1651437"/>
                  <a:pt x="9987513" y="1650127"/>
                  <a:pt x="9986358" y="1650127"/>
                </a:cubicBezTo>
                <a:cubicBezTo>
                  <a:pt x="9985228" y="1650127"/>
                  <a:pt x="9986825" y="1648716"/>
                  <a:pt x="9989921" y="1646992"/>
                </a:cubicBezTo>
                <a:cubicBezTo>
                  <a:pt x="9993018" y="1645267"/>
                  <a:pt x="9994959" y="1642638"/>
                  <a:pt x="9994247" y="1641150"/>
                </a:cubicBezTo>
                <a:cubicBezTo>
                  <a:pt x="9993534" y="1639662"/>
                  <a:pt x="9994271" y="1638654"/>
                  <a:pt x="9995918" y="1638910"/>
                </a:cubicBezTo>
                <a:cubicBezTo>
                  <a:pt x="9997565" y="1639166"/>
                  <a:pt x="9998744" y="1637844"/>
                  <a:pt x="9998572" y="1635973"/>
                </a:cubicBezTo>
                <a:cubicBezTo>
                  <a:pt x="9998376" y="1634104"/>
                  <a:pt x="9999137" y="1633016"/>
                  <a:pt x="10000219" y="1633553"/>
                </a:cubicBezTo>
                <a:cubicBezTo>
                  <a:pt x="10001325" y="1634093"/>
                  <a:pt x="10004593" y="1631884"/>
                  <a:pt x="10007493" y="1628644"/>
                </a:cubicBezTo>
                <a:cubicBezTo>
                  <a:pt x="10010393" y="1625407"/>
                  <a:pt x="10011892" y="1622758"/>
                  <a:pt x="10010811" y="1622758"/>
                </a:cubicBezTo>
                <a:cubicBezTo>
                  <a:pt x="10009754" y="1622758"/>
                  <a:pt x="10011352" y="1621378"/>
                  <a:pt x="10014375" y="1619691"/>
                </a:cubicBezTo>
                <a:cubicBezTo>
                  <a:pt x="10017397" y="1618005"/>
                  <a:pt x="10019314" y="1615898"/>
                  <a:pt x="10018626" y="1615008"/>
                </a:cubicBezTo>
                <a:cubicBezTo>
                  <a:pt x="10017938" y="1614119"/>
                  <a:pt x="10019019" y="1612887"/>
                  <a:pt x="10021034" y="1612271"/>
                </a:cubicBezTo>
                <a:cubicBezTo>
                  <a:pt x="10023050" y="1611654"/>
                  <a:pt x="10024696" y="1610191"/>
                  <a:pt x="10024696" y="1609018"/>
                </a:cubicBezTo>
                <a:cubicBezTo>
                  <a:pt x="10024696" y="1607834"/>
                  <a:pt x="10023344" y="1607539"/>
                  <a:pt x="10021624" y="1608356"/>
                </a:cubicBezTo>
                <a:cubicBezTo>
                  <a:pt x="10019535" y="1609364"/>
                  <a:pt x="10019609" y="1608798"/>
                  <a:pt x="10021919" y="1606538"/>
                </a:cubicBezTo>
                <a:cubicBezTo>
                  <a:pt x="10023762" y="1604729"/>
                  <a:pt x="10026122" y="1603666"/>
                  <a:pt x="10027154" y="1604174"/>
                </a:cubicBezTo>
                <a:cubicBezTo>
                  <a:pt x="10028653" y="1604919"/>
                  <a:pt x="10042317" y="1590724"/>
                  <a:pt x="10042956" y="1587741"/>
                </a:cubicBezTo>
                <a:cubicBezTo>
                  <a:pt x="10043054" y="1587297"/>
                  <a:pt x="10046225" y="1584318"/>
                  <a:pt x="10049960" y="1581119"/>
                </a:cubicBezTo>
                <a:cubicBezTo>
                  <a:pt x="10053720" y="1577919"/>
                  <a:pt x="10056227" y="1574842"/>
                  <a:pt x="10055514" y="1574279"/>
                </a:cubicBezTo>
                <a:cubicBezTo>
                  <a:pt x="10054801" y="1573716"/>
                  <a:pt x="10056448" y="1572017"/>
                  <a:pt x="10059176" y="1570504"/>
                </a:cubicBezTo>
                <a:cubicBezTo>
                  <a:pt x="10061879" y="1568991"/>
                  <a:pt x="10063477" y="1566932"/>
                  <a:pt x="10062690" y="1565929"/>
                </a:cubicBezTo>
                <a:cubicBezTo>
                  <a:pt x="10061928" y="1564928"/>
                  <a:pt x="10062371" y="1564109"/>
                  <a:pt x="10063722" y="1564109"/>
                </a:cubicBezTo>
                <a:cubicBezTo>
                  <a:pt x="10065861" y="1564109"/>
                  <a:pt x="10094712" y="1533272"/>
                  <a:pt x="10094737" y="1530949"/>
                </a:cubicBezTo>
                <a:cubicBezTo>
                  <a:pt x="10094737" y="1530452"/>
                  <a:pt x="10097760" y="1527422"/>
                  <a:pt x="10101446" y="1524216"/>
                </a:cubicBezTo>
                <a:cubicBezTo>
                  <a:pt x="10105132" y="1521010"/>
                  <a:pt x="10107762" y="1518087"/>
                  <a:pt x="10107295" y="1517720"/>
                </a:cubicBezTo>
                <a:cubicBezTo>
                  <a:pt x="10106828" y="1517352"/>
                  <a:pt x="10109654" y="1514322"/>
                  <a:pt x="10113586" y="1510987"/>
                </a:cubicBezTo>
                <a:cubicBezTo>
                  <a:pt x="10117493" y="1507652"/>
                  <a:pt x="10120246" y="1504573"/>
                  <a:pt x="10119730" y="1504145"/>
                </a:cubicBezTo>
                <a:cubicBezTo>
                  <a:pt x="10119190" y="1503716"/>
                  <a:pt x="10122040" y="1500569"/>
                  <a:pt x="10126046" y="1497150"/>
                </a:cubicBezTo>
                <a:cubicBezTo>
                  <a:pt x="10130543" y="1493324"/>
                  <a:pt x="10132215" y="1490632"/>
                  <a:pt x="10130421" y="1490155"/>
                </a:cubicBezTo>
                <a:cubicBezTo>
                  <a:pt x="10128799" y="1489723"/>
                  <a:pt x="10130053" y="1488362"/>
                  <a:pt x="10133247" y="1487097"/>
                </a:cubicBezTo>
                <a:cubicBezTo>
                  <a:pt x="10136393" y="1485842"/>
                  <a:pt x="10138432" y="1484282"/>
                  <a:pt x="10137744" y="1483629"/>
                </a:cubicBezTo>
                <a:cubicBezTo>
                  <a:pt x="10137081" y="1482976"/>
                  <a:pt x="10139292" y="1480611"/>
                  <a:pt x="10142660" y="1478376"/>
                </a:cubicBezTo>
                <a:cubicBezTo>
                  <a:pt x="10146051" y="1476140"/>
                  <a:pt x="10147870" y="1474281"/>
                  <a:pt x="10146690" y="1474245"/>
                </a:cubicBezTo>
                <a:cubicBezTo>
                  <a:pt x="10145535" y="1474210"/>
                  <a:pt x="10147206" y="1472353"/>
                  <a:pt x="10150377" y="1470121"/>
                </a:cubicBezTo>
                <a:cubicBezTo>
                  <a:pt x="10153571" y="1467888"/>
                  <a:pt x="10154530" y="1466646"/>
                  <a:pt x="10152490" y="1467358"/>
                </a:cubicBezTo>
                <a:cubicBezTo>
                  <a:pt x="10150475" y="1468072"/>
                  <a:pt x="10151580" y="1466742"/>
                  <a:pt x="10154947" y="1464406"/>
                </a:cubicBezTo>
                <a:cubicBezTo>
                  <a:pt x="10158339" y="1462068"/>
                  <a:pt x="10159445" y="1460817"/>
                  <a:pt x="10157405" y="1461624"/>
                </a:cubicBezTo>
                <a:cubicBezTo>
                  <a:pt x="10155390" y="1462430"/>
                  <a:pt x="10157945" y="1459771"/>
                  <a:pt x="10163106" y="1455712"/>
                </a:cubicBezTo>
                <a:cubicBezTo>
                  <a:pt x="10168612" y="1451370"/>
                  <a:pt x="10171930" y="1447173"/>
                  <a:pt x="10171118" y="1445515"/>
                </a:cubicBezTo>
                <a:cubicBezTo>
                  <a:pt x="10170380" y="1443965"/>
                  <a:pt x="10170725" y="1443173"/>
                  <a:pt x="10171904" y="1443756"/>
                </a:cubicBezTo>
                <a:cubicBezTo>
                  <a:pt x="10173084" y="1444336"/>
                  <a:pt x="10175419" y="1443504"/>
                  <a:pt x="10177090" y="1441903"/>
                </a:cubicBezTo>
                <a:cubicBezTo>
                  <a:pt x="10178761" y="1440301"/>
                  <a:pt x="10179302" y="1438992"/>
                  <a:pt x="10178269" y="1438992"/>
                </a:cubicBezTo>
                <a:cubicBezTo>
                  <a:pt x="10177237" y="1438992"/>
                  <a:pt x="10179056" y="1436890"/>
                  <a:pt x="10182276" y="1434325"/>
                </a:cubicBezTo>
                <a:cubicBezTo>
                  <a:pt x="10189869" y="1428273"/>
                  <a:pt x="10204910" y="1411622"/>
                  <a:pt x="10202772" y="1411622"/>
                </a:cubicBezTo>
                <a:cubicBezTo>
                  <a:pt x="10201862" y="1411622"/>
                  <a:pt x="10203730" y="1409892"/>
                  <a:pt x="10206901" y="1407777"/>
                </a:cubicBezTo>
                <a:cubicBezTo>
                  <a:pt x="10210095" y="1405661"/>
                  <a:pt x="10211987" y="1403902"/>
                  <a:pt x="10211103" y="1403867"/>
                </a:cubicBezTo>
                <a:cubicBezTo>
                  <a:pt x="10210243" y="1403832"/>
                  <a:pt x="10212724" y="1401069"/>
                  <a:pt x="10216633" y="1397730"/>
                </a:cubicBezTo>
                <a:cubicBezTo>
                  <a:pt x="10226709" y="1389166"/>
                  <a:pt x="10225406" y="1386675"/>
                  <a:pt x="10211471" y="1387860"/>
                </a:cubicBezTo>
                <a:close/>
                <a:moveTo>
                  <a:pt x="9122473" y="1351058"/>
                </a:moveTo>
                <a:cubicBezTo>
                  <a:pt x="9223996" y="1358039"/>
                  <a:pt x="9448421" y="1363947"/>
                  <a:pt x="9533330" y="1361870"/>
                </a:cubicBezTo>
                <a:cubicBezTo>
                  <a:pt x="9593860" y="1360391"/>
                  <a:pt x="9605681" y="1361696"/>
                  <a:pt x="9615462" y="1370953"/>
                </a:cubicBezTo>
                <a:cubicBezTo>
                  <a:pt x="9630183" y="1384851"/>
                  <a:pt x="9627430" y="1388434"/>
                  <a:pt x="9536500" y="1474177"/>
                </a:cubicBezTo>
                <a:cubicBezTo>
                  <a:pt x="9494893" y="1513423"/>
                  <a:pt x="9413671" y="1590399"/>
                  <a:pt x="9356041" y="1645236"/>
                </a:cubicBezTo>
                <a:cubicBezTo>
                  <a:pt x="9246212" y="1749705"/>
                  <a:pt x="9239945" y="1754847"/>
                  <a:pt x="9206252" y="1768375"/>
                </a:cubicBezTo>
                <a:cubicBezTo>
                  <a:pt x="9171920" y="1782158"/>
                  <a:pt x="9144739" y="1786015"/>
                  <a:pt x="9103034" y="1783014"/>
                </a:cubicBezTo>
                <a:lnTo>
                  <a:pt x="9103034" y="1783018"/>
                </a:lnTo>
                <a:cubicBezTo>
                  <a:pt x="9090206" y="1782093"/>
                  <a:pt x="9059240" y="1779909"/>
                  <a:pt x="9034222" y="1778165"/>
                </a:cubicBezTo>
                <a:cubicBezTo>
                  <a:pt x="8887972" y="1767959"/>
                  <a:pt x="8637595" y="1740912"/>
                  <a:pt x="8619164" y="1733323"/>
                </a:cubicBezTo>
                <a:cubicBezTo>
                  <a:pt x="8589156" y="1720973"/>
                  <a:pt x="8593212" y="1700344"/>
                  <a:pt x="8632090" y="1667863"/>
                </a:cubicBezTo>
                <a:cubicBezTo>
                  <a:pt x="8747694" y="1571229"/>
                  <a:pt x="8983375" y="1382556"/>
                  <a:pt x="8997605" y="1375205"/>
                </a:cubicBezTo>
                <a:cubicBezTo>
                  <a:pt x="9035722" y="1355560"/>
                  <a:pt x="9075657" y="1347838"/>
                  <a:pt x="9122473" y="1351058"/>
                </a:cubicBezTo>
                <a:close/>
                <a:moveTo>
                  <a:pt x="8363798" y="1326933"/>
                </a:moveTo>
                <a:lnTo>
                  <a:pt x="8300270" y="1370687"/>
                </a:lnTo>
                <a:cubicBezTo>
                  <a:pt x="8140896" y="1480458"/>
                  <a:pt x="8046206" y="1547212"/>
                  <a:pt x="8048000" y="1548550"/>
                </a:cubicBezTo>
                <a:cubicBezTo>
                  <a:pt x="8049081" y="1549349"/>
                  <a:pt x="8058248" y="1551799"/>
                  <a:pt x="8068398" y="1553992"/>
                </a:cubicBezTo>
                <a:cubicBezTo>
                  <a:pt x="8078523" y="1556184"/>
                  <a:pt x="8107277" y="1562486"/>
                  <a:pt x="8132295" y="1567996"/>
                </a:cubicBezTo>
                <a:cubicBezTo>
                  <a:pt x="8193537" y="1581491"/>
                  <a:pt x="8311157" y="1604686"/>
                  <a:pt x="8374365" y="1615734"/>
                </a:cubicBezTo>
                <a:cubicBezTo>
                  <a:pt x="8417299" y="1623241"/>
                  <a:pt x="8438630" y="1627119"/>
                  <a:pt x="8444037" y="1628398"/>
                </a:cubicBezTo>
                <a:cubicBezTo>
                  <a:pt x="8444504" y="1628509"/>
                  <a:pt x="8471587" y="1607707"/>
                  <a:pt x="8504248" y="1582169"/>
                </a:cubicBezTo>
                <a:lnTo>
                  <a:pt x="8504272" y="1582169"/>
                </a:lnTo>
                <a:cubicBezTo>
                  <a:pt x="8536908" y="1556633"/>
                  <a:pt x="8607072" y="1502350"/>
                  <a:pt x="8660180" y="1461540"/>
                </a:cubicBezTo>
                <a:lnTo>
                  <a:pt x="8756714" y="1387342"/>
                </a:lnTo>
                <a:lnTo>
                  <a:pt x="8694562" y="1379146"/>
                </a:lnTo>
                <a:cubicBezTo>
                  <a:pt x="8593506" y="1365817"/>
                  <a:pt x="8507344" y="1352319"/>
                  <a:pt x="8382598" y="1330259"/>
                </a:cubicBezTo>
                <a:close/>
                <a:moveTo>
                  <a:pt x="10358372" y="1300883"/>
                </a:moveTo>
                <a:cubicBezTo>
                  <a:pt x="10371330" y="1301480"/>
                  <a:pt x="10375403" y="1305144"/>
                  <a:pt x="10378340" y="1312232"/>
                </a:cubicBezTo>
                <a:cubicBezTo>
                  <a:pt x="10384066" y="1326048"/>
                  <a:pt x="10384582" y="1325373"/>
                  <a:pt x="10280579" y="1442669"/>
                </a:cubicBezTo>
                <a:cubicBezTo>
                  <a:pt x="10232336" y="1497091"/>
                  <a:pt x="10158069" y="1581188"/>
                  <a:pt x="10115552" y="1629549"/>
                </a:cubicBezTo>
                <a:cubicBezTo>
                  <a:pt x="10015161" y="1743741"/>
                  <a:pt x="9996459" y="1758534"/>
                  <a:pt x="9930301" y="1776117"/>
                </a:cubicBezTo>
                <a:cubicBezTo>
                  <a:pt x="9890759" y="1786621"/>
                  <a:pt x="9496884" y="1798868"/>
                  <a:pt x="9389439" y="1792933"/>
                </a:cubicBezTo>
                <a:lnTo>
                  <a:pt x="9389415" y="1792939"/>
                </a:lnTo>
                <a:cubicBezTo>
                  <a:pt x="9336479" y="1790014"/>
                  <a:pt x="9331342" y="1767339"/>
                  <a:pt x="9374055" y="1725116"/>
                </a:cubicBezTo>
                <a:cubicBezTo>
                  <a:pt x="9493345" y="1607241"/>
                  <a:pt x="9700912" y="1407571"/>
                  <a:pt x="9715313" y="1396858"/>
                </a:cubicBezTo>
                <a:cubicBezTo>
                  <a:pt x="9758075" y="1365041"/>
                  <a:pt x="9792972" y="1354801"/>
                  <a:pt x="9878495" y="1348991"/>
                </a:cubicBezTo>
                <a:cubicBezTo>
                  <a:pt x="10019953" y="1339381"/>
                  <a:pt x="10146493" y="1326607"/>
                  <a:pt x="10285100" y="1307941"/>
                </a:cubicBezTo>
                <a:cubicBezTo>
                  <a:pt x="10323573" y="1302759"/>
                  <a:pt x="10345415" y="1300287"/>
                  <a:pt x="10358372" y="1300883"/>
                </a:cubicBezTo>
                <a:close/>
                <a:moveTo>
                  <a:pt x="12190846" y="1290272"/>
                </a:moveTo>
                <a:cubicBezTo>
                  <a:pt x="12191658" y="1290272"/>
                  <a:pt x="12192272" y="1310725"/>
                  <a:pt x="12192247" y="1335725"/>
                </a:cubicBezTo>
                <a:lnTo>
                  <a:pt x="12192198" y="1381178"/>
                </a:lnTo>
                <a:lnTo>
                  <a:pt x="12164599" y="1392815"/>
                </a:lnTo>
                <a:cubicBezTo>
                  <a:pt x="12149436" y="1399216"/>
                  <a:pt x="12092764" y="1422189"/>
                  <a:pt x="12038698" y="1443863"/>
                </a:cubicBezTo>
                <a:lnTo>
                  <a:pt x="11940395" y="1483273"/>
                </a:lnTo>
                <a:lnTo>
                  <a:pt x="11928918" y="1503582"/>
                </a:lnTo>
                <a:cubicBezTo>
                  <a:pt x="11881045" y="1588222"/>
                  <a:pt x="11801371" y="1731647"/>
                  <a:pt x="11800904" y="1734052"/>
                </a:cubicBezTo>
                <a:cubicBezTo>
                  <a:pt x="11800585" y="1735665"/>
                  <a:pt x="11799553" y="1737444"/>
                  <a:pt x="11798618" y="1738007"/>
                </a:cubicBezTo>
                <a:cubicBezTo>
                  <a:pt x="11795055" y="1740151"/>
                  <a:pt x="11779499" y="1771659"/>
                  <a:pt x="11781047" y="1773636"/>
                </a:cubicBezTo>
                <a:cubicBezTo>
                  <a:pt x="11781931" y="1774776"/>
                  <a:pt x="11781588" y="1775192"/>
                  <a:pt x="11780310" y="1774559"/>
                </a:cubicBezTo>
                <a:cubicBezTo>
                  <a:pt x="11778172" y="1773515"/>
                  <a:pt x="11680361" y="1947191"/>
                  <a:pt x="11682252" y="1948683"/>
                </a:cubicBezTo>
                <a:cubicBezTo>
                  <a:pt x="11683236" y="1949475"/>
                  <a:pt x="11753202" y="1926170"/>
                  <a:pt x="11823661" y="1901572"/>
                </a:cubicBezTo>
                <a:cubicBezTo>
                  <a:pt x="11901639" y="1874361"/>
                  <a:pt x="11912133" y="1870504"/>
                  <a:pt x="11912133" y="1869097"/>
                </a:cubicBezTo>
                <a:cubicBezTo>
                  <a:pt x="11912133" y="1868395"/>
                  <a:pt x="11914075" y="1867697"/>
                  <a:pt x="11916434" y="1867548"/>
                </a:cubicBezTo>
                <a:cubicBezTo>
                  <a:pt x="11920293" y="1867304"/>
                  <a:pt x="11954085" y="1855085"/>
                  <a:pt x="12036806" y="1824035"/>
                </a:cubicBezTo>
                <a:cubicBezTo>
                  <a:pt x="12052535" y="1818125"/>
                  <a:pt x="12063716" y="1812821"/>
                  <a:pt x="12062832" y="1811683"/>
                </a:cubicBezTo>
                <a:cubicBezTo>
                  <a:pt x="12061996" y="1810588"/>
                  <a:pt x="12062464" y="1810272"/>
                  <a:pt x="12063913" y="1810979"/>
                </a:cubicBezTo>
                <a:cubicBezTo>
                  <a:pt x="12067550" y="1812766"/>
                  <a:pt x="12150739" y="1780869"/>
                  <a:pt x="12148847" y="1778422"/>
                </a:cubicBezTo>
                <a:cubicBezTo>
                  <a:pt x="12147987" y="1777325"/>
                  <a:pt x="12148528" y="1777061"/>
                  <a:pt x="12150076" y="1777821"/>
                </a:cubicBezTo>
                <a:cubicBezTo>
                  <a:pt x="12151600" y="1778572"/>
                  <a:pt x="12159881" y="1776224"/>
                  <a:pt x="12168433" y="1772606"/>
                </a:cubicBezTo>
                <a:cubicBezTo>
                  <a:pt x="12177011" y="1768987"/>
                  <a:pt x="12185882" y="1765458"/>
                  <a:pt x="12188168" y="1764762"/>
                </a:cubicBezTo>
                <a:cubicBezTo>
                  <a:pt x="12191977" y="1763597"/>
                  <a:pt x="12192296" y="1767663"/>
                  <a:pt x="12192296" y="1817188"/>
                </a:cubicBezTo>
                <a:lnTo>
                  <a:pt x="12192296" y="1870878"/>
                </a:lnTo>
                <a:lnTo>
                  <a:pt x="12151132" y="1887268"/>
                </a:lnTo>
                <a:cubicBezTo>
                  <a:pt x="12008077" y="1944232"/>
                  <a:pt x="11820393" y="2011089"/>
                  <a:pt x="11656546" y="2063502"/>
                </a:cubicBezTo>
                <a:cubicBezTo>
                  <a:pt x="11552910" y="2096638"/>
                  <a:pt x="11549200" y="2097498"/>
                  <a:pt x="11529981" y="2093061"/>
                </a:cubicBezTo>
                <a:cubicBezTo>
                  <a:pt x="11496706" y="2085378"/>
                  <a:pt x="11500909" y="2065398"/>
                  <a:pt x="11556425" y="1967670"/>
                </a:cubicBezTo>
                <a:cubicBezTo>
                  <a:pt x="11776795" y="1579541"/>
                  <a:pt x="11829658" y="1489379"/>
                  <a:pt x="11850030" y="1466975"/>
                </a:cubicBezTo>
                <a:cubicBezTo>
                  <a:pt x="11896627" y="1415679"/>
                  <a:pt x="11921865" y="1400276"/>
                  <a:pt x="12033783" y="1354872"/>
                </a:cubicBezTo>
                <a:cubicBezTo>
                  <a:pt x="12074333" y="1338421"/>
                  <a:pt x="12125942" y="1317155"/>
                  <a:pt x="12148453" y="1307616"/>
                </a:cubicBezTo>
                <a:cubicBezTo>
                  <a:pt x="12170965" y="1298078"/>
                  <a:pt x="12190035" y="1290272"/>
                  <a:pt x="12190846" y="1290272"/>
                </a:cubicBezTo>
                <a:close/>
                <a:moveTo>
                  <a:pt x="8386386" y="1264331"/>
                </a:moveTo>
                <a:cubicBezTo>
                  <a:pt x="8401380" y="1264555"/>
                  <a:pt x="8417514" y="1266469"/>
                  <a:pt x="8435976" y="1269778"/>
                </a:cubicBezTo>
                <a:cubicBezTo>
                  <a:pt x="8547673" y="1289795"/>
                  <a:pt x="8708987" y="1312867"/>
                  <a:pt x="8831890" y="1326407"/>
                </a:cubicBezTo>
                <a:cubicBezTo>
                  <a:pt x="8900358" y="1333952"/>
                  <a:pt x="8913359" y="1341525"/>
                  <a:pt x="8899154" y="1365665"/>
                </a:cubicBezTo>
                <a:cubicBezTo>
                  <a:pt x="8889447" y="1382218"/>
                  <a:pt x="8515331" y="1675428"/>
                  <a:pt x="8491689" y="1685047"/>
                </a:cubicBezTo>
                <a:cubicBezTo>
                  <a:pt x="8451312" y="1701457"/>
                  <a:pt x="8415775" y="1704589"/>
                  <a:pt x="8368123" y="1695940"/>
                </a:cubicBezTo>
                <a:lnTo>
                  <a:pt x="8368123" y="1695928"/>
                </a:lnTo>
                <a:cubicBezTo>
                  <a:pt x="8182994" y="1662334"/>
                  <a:pt x="7928513" y="1606673"/>
                  <a:pt x="7908681" y="1595431"/>
                </a:cubicBezTo>
                <a:cubicBezTo>
                  <a:pt x="7890617" y="1585213"/>
                  <a:pt x="7888652" y="1564328"/>
                  <a:pt x="7904404" y="1550626"/>
                </a:cubicBezTo>
                <a:cubicBezTo>
                  <a:pt x="7914087" y="1542233"/>
                  <a:pt x="8095702" y="1418924"/>
                  <a:pt x="8250135" y="1315913"/>
                </a:cubicBezTo>
                <a:cubicBezTo>
                  <a:pt x="8306684" y="1278196"/>
                  <a:pt x="8341405" y="1263659"/>
                  <a:pt x="8386386" y="1264331"/>
                </a:cubicBezTo>
                <a:close/>
                <a:moveTo>
                  <a:pt x="11021707" y="1234452"/>
                </a:moveTo>
                <a:cubicBezTo>
                  <a:pt x="11021388" y="1234204"/>
                  <a:pt x="11000130" y="1239267"/>
                  <a:pt x="10974472" y="1245705"/>
                </a:cubicBezTo>
                <a:cubicBezTo>
                  <a:pt x="10887352" y="1267551"/>
                  <a:pt x="10767717" y="1294045"/>
                  <a:pt x="10670643" y="1312981"/>
                </a:cubicBezTo>
                <a:cubicBezTo>
                  <a:pt x="10617437" y="1323362"/>
                  <a:pt x="10571161" y="1332882"/>
                  <a:pt x="10567843" y="1334137"/>
                </a:cubicBezTo>
                <a:cubicBezTo>
                  <a:pt x="10562559" y="1336127"/>
                  <a:pt x="10290531" y="1655728"/>
                  <a:pt x="10290163" y="1660381"/>
                </a:cubicBezTo>
                <a:cubicBezTo>
                  <a:pt x="10289966" y="1662692"/>
                  <a:pt x="10296626" y="1662182"/>
                  <a:pt x="10335726" y="1656882"/>
                </a:cubicBezTo>
                <a:lnTo>
                  <a:pt x="10335750" y="1656876"/>
                </a:lnTo>
                <a:cubicBezTo>
                  <a:pt x="10503185" y="1634183"/>
                  <a:pt x="10748425" y="1590593"/>
                  <a:pt x="10757223" y="1581962"/>
                </a:cubicBezTo>
                <a:cubicBezTo>
                  <a:pt x="10759362" y="1579852"/>
                  <a:pt x="10789394" y="1540880"/>
                  <a:pt x="10823971" y="1495357"/>
                </a:cubicBezTo>
                <a:cubicBezTo>
                  <a:pt x="10858525" y="1449832"/>
                  <a:pt x="10917286" y="1372607"/>
                  <a:pt x="10954542" y="1323745"/>
                </a:cubicBezTo>
                <a:cubicBezTo>
                  <a:pt x="10991799" y="1274882"/>
                  <a:pt x="11022026" y="1234700"/>
                  <a:pt x="11021707" y="1234452"/>
                </a:cubicBezTo>
                <a:close/>
                <a:moveTo>
                  <a:pt x="6447631" y="1234012"/>
                </a:moveTo>
                <a:lnTo>
                  <a:pt x="6436572" y="1239075"/>
                </a:lnTo>
                <a:cubicBezTo>
                  <a:pt x="6371004" y="1269096"/>
                  <a:pt x="6055403" y="1426849"/>
                  <a:pt x="6053953" y="1430335"/>
                </a:cubicBezTo>
                <a:cubicBezTo>
                  <a:pt x="6053511" y="1431340"/>
                  <a:pt x="6057885" y="1434466"/>
                  <a:pt x="6063636" y="1437281"/>
                </a:cubicBezTo>
                <a:cubicBezTo>
                  <a:pt x="6069387" y="1440098"/>
                  <a:pt x="6108364" y="1459517"/>
                  <a:pt x="6150265" y="1480437"/>
                </a:cubicBezTo>
                <a:cubicBezTo>
                  <a:pt x="6215047" y="1512780"/>
                  <a:pt x="6266386" y="1537479"/>
                  <a:pt x="6404624" y="1602817"/>
                </a:cubicBezTo>
                <a:cubicBezTo>
                  <a:pt x="6431854" y="1615687"/>
                  <a:pt x="6427848" y="1616432"/>
                  <a:pt x="6474075" y="1589852"/>
                </a:cubicBezTo>
                <a:cubicBezTo>
                  <a:pt x="6496168" y="1577137"/>
                  <a:pt x="6521383" y="1562748"/>
                  <a:pt x="6530083" y="1557877"/>
                </a:cubicBezTo>
                <a:cubicBezTo>
                  <a:pt x="6577366" y="1531430"/>
                  <a:pt x="6717915" y="1453322"/>
                  <a:pt x="6748683" y="1436397"/>
                </a:cubicBezTo>
                <a:cubicBezTo>
                  <a:pt x="6827498" y="1393019"/>
                  <a:pt x="6821256" y="1400774"/>
                  <a:pt x="6788619" y="1386937"/>
                </a:cubicBezTo>
                <a:cubicBezTo>
                  <a:pt x="6690857" y="1345490"/>
                  <a:pt x="6553700" y="1284280"/>
                  <a:pt x="6474665" y="1246823"/>
                </a:cubicBezTo>
                <a:close/>
                <a:moveTo>
                  <a:pt x="7702319" y="1167233"/>
                </a:moveTo>
                <a:cubicBezTo>
                  <a:pt x="7699787" y="1167233"/>
                  <a:pt x="7615714" y="1214349"/>
                  <a:pt x="7462091" y="1301863"/>
                </a:cubicBezTo>
                <a:cubicBezTo>
                  <a:pt x="7392935" y="1341265"/>
                  <a:pt x="7371431" y="1354469"/>
                  <a:pt x="7373619" y="1356144"/>
                </a:cubicBezTo>
                <a:cubicBezTo>
                  <a:pt x="7381557" y="1362164"/>
                  <a:pt x="7555257" y="1416953"/>
                  <a:pt x="7715688" y="1464044"/>
                </a:cubicBezTo>
                <a:cubicBezTo>
                  <a:pt x="7750315" y="1474204"/>
                  <a:pt x="7749750" y="1474236"/>
                  <a:pt x="7769902" y="1460991"/>
                </a:cubicBezTo>
                <a:lnTo>
                  <a:pt x="7769852" y="1460979"/>
                </a:lnTo>
                <a:cubicBezTo>
                  <a:pt x="7779241" y="1454809"/>
                  <a:pt x="7851075" y="1408954"/>
                  <a:pt x="7929471" y="1359075"/>
                </a:cubicBezTo>
                <a:cubicBezTo>
                  <a:pt x="8007868" y="1309196"/>
                  <a:pt x="8072822" y="1267815"/>
                  <a:pt x="8073804" y="1267119"/>
                </a:cubicBezTo>
                <a:cubicBezTo>
                  <a:pt x="8074763" y="1266421"/>
                  <a:pt x="8059280" y="1262001"/>
                  <a:pt x="8039398" y="1257296"/>
                </a:cubicBezTo>
                <a:cubicBezTo>
                  <a:pt x="7984545" y="1244330"/>
                  <a:pt x="7828662" y="1203026"/>
                  <a:pt x="7763020" y="1184065"/>
                </a:cubicBezTo>
                <a:cubicBezTo>
                  <a:pt x="7730851" y="1174818"/>
                  <a:pt x="7703547" y="1167233"/>
                  <a:pt x="7702319" y="1167233"/>
                </a:cubicBezTo>
                <a:close/>
                <a:moveTo>
                  <a:pt x="6438439" y="1160015"/>
                </a:moveTo>
                <a:cubicBezTo>
                  <a:pt x="6473161" y="1157969"/>
                  <a:pt x="6507873" y="1168660"/>
                  <a:pt x="6569748" y="1197134"/>
                </a:cubicBezTo>
                <a:cubicBezTo>
                  <a:pt x="6683066" y="1249288"/>
                  <a:pt x="6781861" y="1292366"/>
                  <a:pt x="6885079" y="1334612"/>
                </a:cubicBezTo>
                <a:cubicBezTo>
                  <a:pt x="6972740" y="1370498"/>
                  <a:pt x="6982152" y="1378888"/>
                  <a:pt x="6964925" y="1405767"/>
                </a:cubicBezTo>
                <a:cubicBezTo>
                  <a:pt x="6959223" y="1414643"/>
                  <a:pt x="6963426" y="1412084"/>
                  <a:pt x="6839613" y="1482056"/>
                </a:cubicBezTo>
                <a:cubicBezTo>
                  <a:pt x="6752247" y="1531412"/>
                  <a:pt x="6620841" y="1607171"/>
                  <a:pt x="6526814" y="1662401"/>
                </a:cubicBezTo>
                <a:cubicBezTo>
                  <a:pt x="6469602" y="1695989"/>
                  <a:pt x="6432787" y="1705601"/>
                  <a:pt x="6387421" y="1698788"/>
                </a:cubicBezTo>
                <a:lnTo>
                  <a:pt x="6387421" y="1698790"/>
                </a:lnTo>
                <a:cubicBezTo>
                  <a:pt x="6368079" y="1695885"/>
                  <a:pt x="6355669" y="1691115"/>
                  <a:pt x="6301504" y="1665718"/>
                </a:cubicBezTo>
                <a:cubicBezTo>
                  <a:pt x="6129105" y="1584894"/>
                  <a:pt x="5915446" y="1476648"/>
                  <a:pt x="5899127" y="1461855"/>
                </a:cubicBezTo>
                <a:cubicBezTo>
                  <a:pt x="5879884" y="1444424"/>
                  <a:pt x="5883128" y="1421370"/>
                  <a:pt x="5907310" y="1403472"/>
                </a:cubicBezTo>
                <a:cubicBezTo>
                  <a:pt x="5930510" y="1386298"/>
                  <a:pt x="6374519" y="1173569"/>
                  <a:pt x="6402707" y="1166120"/>
                </a:cubicBezTo>
                <a:cubicBezTo>
                  <a:pt x="6415290" y="1162794"/>
                  <a:pt x="6426865" y="1160697"/>
                  <a:pt x="6438439" y="1160015"/>
                </a:cubicBezTo>
                <a:close/>
                <a:moveTo>
                  <a:pt x="11161721" y="1131084"/>
                </a:moveTo>
                <a:cubicBezTo>
                  <a:pt x="11174064" y="1132165"/>
                  <a:pt x="11178132" y="1138291"/>
                  <a:pt x="11176436" y="1149681"/>
                </a:cubicBezTo>
                <a:cubicBezTo>
                  <a:pt x="11174592" y="1162091"/>
                  <a:pt x="11176215" y="1159730"/>
                  <a:pt x="11093321" y="1271270"/>
                </a:cubicBezTo>
                <a:cubicBezTo>
                  <a:pt x="11053951" y="1324267"/>
                  <a:pt x="10984696" y="1417774"/>
                  <a:pt x="10939452" y="1479062"/>
                </a:cubicBezTo>
                <a:cubicBezTo>
                  <a:pt x="10802787" y="1664123"/>
                  <a:pt x="10810332" y="1659550"/>
                  <a:pt x="10575117" y="1699953"/>
                </a:cubicBezTo>
                <a:cubicBezTo>
                  <a:pt x="10406799" y="1728869"/>
                  <a:pt x="10177975" y="1759562"/>
                  <a:pt x="10154628" y="1756358"/>
                </a:cubicBezTo>
                <a:lnTo>
                  <a:pt x="10154628" y="1756352"/>
                </a:lnTo>
                <a:cubicBezTo>
                  <a:pt x="10103068" y="1749277"/>
                  <a:pt x="10095523" y="1760195"/>
                  <a:pt x="10374555" y="1438006"/>
                </a:cubicBezTo>
                <a:cubicBezTo>
                  <a:pt x="10517340" y="1273135"/>
                  <a:pt x="10516062" y="1273975"/>
                  <a:pt x="10669489" y="1243560"/>
                </a:cubicBezTo>
                <a:cubicBezTo>
                  <a:pt x="10803082" y="1217080"/>
                  <a:pt x="10984770" y="1174276"/>
                  <a:pt x="11097351" y="1142758"/>
                </a:cubicBezTo>
                <a:cubicBezTo>
                  <a:pt x="11128759" y="1133968"/>
                  <a:pt x="11149378" y="1130004"/>
                  <a:pt x="11161721" y="1131084"/>
                </a:cubicBezTo>
                <a:close/>
                <a:moveTo>
                  <a:pt x="7679939" y="1107854"/>
                </a:moveTo>
                <a:cubicBezTo>
                  <a:pt x="7720750" y="1099059"/>
                  <a:pt x="7752760" y="1109778"/>
                  <a:pt x="7823722" y="1129717"/>
                </a:cubicBezTo>
                <a:cubicBezTo>
                  <a:pt x="7933674" y="1160615"/>
                  <a:pt x="8040701" y="1187721"/>
                  <a:pt x="8149350" y="1212199"/>
                </a:cubicBezTo>
                <a:cubicBezTo>
                  <a:pt x="8251511" y="1235214"/>
                  <a:pt x="8250406" y="1239687"/>
                  <a:pt x="8122121" y="1323571"/>
                </a:cubicBezTo>
                <a:cubicBezTo>
                  <a:pt x="8076950" y="1353108"/>
                  <a:pt x="7990542" y="1409921"/>
                  <a:pt x="7930135" y="1449826"/>
                </a:cubicBezTo>
                <a:cubicBezTo>
                  <a:pt x="7865992" y="1492194"/>
                  <a:pt x="7814064" y="1525024"/>
                  <a:pt x="7805290" y="1528736"/>
                </a:cubicBezTo>
                <a:cubicBezTo>
                  <a:pt x="7773760" y="1542112"/>
                  <a:pt x="7727484" y="1547768"/>
                  <a:pt x="7700009" y="1541609"/>
                </a:cubicBezTo>
                <a:lnTo>
                  <a:pt x="7700106" y="1541600"/>
                </a:lnTo>
                <a:cubicBezTo>
                  <a:pt x="7617778" y="1523164"/>
                  <a:pt x="7245702" y="1400940"/>
                  <a:pt x="7229482" y="1386962"/>
                </a:cubicBezTo>
                <a:cubicBezTo>
                  <a:pt x="7197534" y="1359788"/>
                  <a:pt x="7199008" y="1358674"/>
                  <a:pt x="7483349" y="1203079"/>
                </a:cubicBezTo>
                <a:cubicBezTo>
                  <a:pt x="7589516" y="1144960"/>
                  <a:pt x="7639128" y="1116650"/>
                  <a:pt x="7679939" y="1107854"/>
                </a:cubicBezTo>
                <a:close/>
                <a:moveTo>
                  <a:pt x="9952616" y="988352"/>
                </a:moveTo>
                <a:cubicBezTo>
                  <a:pt x="9936371" y="992829"/>
                  <a:pt x="9657953" y="1006877"/>
                  <a:pt x="9583783" y="1006965"/>
                </a:cubicBezTo>
                <a:lnTo>
                  <a:pt x="9556333" y="1006996"/>
                </a:lnTo>
                <a:lnTo>
                  <a:pt x="9417874" y="1120493"/>
                </a:lnTo>
                <a:cubicBezTo>
                  <a:pt x="9341713" y="1182917"/>
                  <a:pt x="9279954" y="1234438"/>
                  <a:pt x="9280643" y="1234984"/>
                </a:cubicBezTo>
                <a:cubicBezTo>
                  <a:pt x="9285410" y="1238769"/>
                  <a:pt x="9590370" y="1239809"/>
                  <a:pt x="9662745" y="1236288"/>
                </a:cubicBezTo>
                <a:lnTo>
                  <a:pt x="9662745" y="1236290"/>
                </a:lnTo>
                <a:lnTo>
                  <a:pt x="9688059" y="1235058"/>
                </a:lnTo>
                <a:lnTo>
                  <a:pt x="9710840" y="1214345"/>
                </a:lnTo>
                <a:cubicBezTo>
                  <a:pt x="9949421" y="997364"/>
                  <a:pt x="9961758" y="985830"/>
                  <a:pt x="9952616" y="988352"/>
                </a:cubicBezTo>
                <a:close/>
                <a:moveTo>
                  <a:pt x="8882983" y="976039"/>
                </a:moveTo>
                <a:lnTo>
                  <a:pt x="8875783" y="980078"/>
                </a:lnTo>
                <a:cubicBezTo>
                  <a:pt x="8869663" y="983502"/>
                  <a:pt x="8651382" y="1130399"/>
                  <a:pt x="8608153" y="1160189"/>
                </a:cubicBezTo>
                <a:cubicBezTo>
                  <a:pt x="8595939" y="1168591"/>
                  <a:pt x="8594490" y="1170279"/>
                  <a:pt x="8598323" y="1171487"/>
                </a:cubicBezTo>
                <a:cubicBezTo>
                  <a:pt x="8609776" y="1175105"/>
                  <a:pt x="8771533" y="1196127"/>
                  <a:pt x="8858408" y="1205292"/>
                </a:cubicBezTo>
                <a:cubicBezTo>
                  <a:pt x="8884089" y="1207999"/>
                  <a:pt x="8916701" y="1211438"/>
                  <a:pt x="8930906" y="1212934"/>
                </a:cubicBezTo>
                <a:cubicBezTo>
                  <a:pt x="8945086" y="1214427"/>
                  <a:pt x="8962388" y="1215755"/>
                  <a:pt x="8969367" y="1215882"/>
                </a:cubicBezTo>
                <a:lnTo>
                  <a:pt x="8982023" y="1216112"/>
                </a:lnTo>
                <a:lnTo>
                  <a:pt x="9120508" y="1111495"/>
                </a:lnTo>
                <a:lnTo>
                  <a:pt x="9120508" y="1111493"/>
                </a:lnTo>
                <a:cubicBezTo>
                  <a:pt x="9196668" y="1053952"/>
                  <a:pt x="9259311" y="1006142"/>
                  <a:pt x="9259680" y="1005249"/>
                </a:cubicBezTo>
                <a:cubicBezTo>
                  <a:pt x="9260073" y="1004355"/>
                  <a:pt x="9245229" y="1003018"/>
                  <a:pt x="9226699" y="1002279"/>
                </a:cubicBezTo>
                <a:cubicBezTo>
                  <a:pt x="9144198" y="998985"/>
                  <a:pt x="9014734" y="989619"/>
                  <a:pt x="8927686" y="980647"/>
                </a:cubicBezTo>
                <a:close/>
                <a:moveTo>
                  <a:pt x="7070846" y="944391"/>
                </a:moveTo>
                <a:lnTo>
                  <a:pt x="6999945" y="976317"/>
                </a:lnTo>
                <a:cubicBezTo>
                  <a:pt x="6960943" y="993877"/>
                  <a:pt x="6888101" y="1027023"/>
                  <a:pt x="6838089" y="1049974"/>
                </a:cubicBezTo>
                <a:cubicBezTo>
                  <a:pt x="6788078" y="1072927"/>
                  <a:pt x="6742269" y="1093906"/>
                  <a:pt x="6736297" y="1096594"/>
                </a:cubicBezTo>
                <a:lnTo>
                  <a:pt x="6725435" y="1101483"/>
                </a:lnTo>
                <a:lnTo>
                  <a:pt x="6731185" y="1104551"/>
                </a:lnTo>
                <a:cubicBezTo>
                  <a:pt x="6749986" y="1114597"/>
                  <a:pt x="6847404" y="1155415"/>
                  <a:pt x="6849886" y="1154285"/>
                </a:cubicBezTo>
                <a:cubicBezTo>
                  <a:pt x="6851508" y="1153540"/>
                  <a:pt x="6852000" y="1153663"/>
                  <a:pt x="6850992" y="1154555"/>
                </a:cubicBezTo>
                <a:cubicBezTo>
                  <a:pt x="6847994" y="1157182"/>
                  <a:pt x="7083355" y="1253996"/>
                  <a:pt x="7088934" y="1252436"/>
                </a:cubicBezTo>
                <a:cubicBezTo>
                  <a:pt x="7090384" y="1252033"/>
                  <a:pt x="7110831" y="1241635"/>
                  <a:pt x="7134399" y="1229328"/>
                </a:cubicBezTo>
                <a:lnTo>
                  <a:pt x="7134399" y="1229330"/>
                </a:lnTo>
                <a:cubicBezTo>
                  <a:pt x="7202768" y="1193627"/>
                  <a:pt x="7330611" y="1127418"/>
                  <a:pt x="7363936" y="1110466"/>
                </a:cubicBezTo>
                <a:cubicBezTo>
                  <a:pt x="7373348" y="1105675"/>
                  <a:pt x="7391387" y="1096400"/>
                  <a:pt x="7404019" y="1089857"/>
                </a:cubicBezTo>
                <a:lnTo>
                  <a:pt x="7426972" y="1077959"/>
                </a:lnTo>
                <a:lnTo>
                  <a:pt x="7378288" y="1060724"/>
                </a:lnTo>
                <a:cubicBezTo>
                  <a:pt x="7351525" y="1051245"/>
                  <a:pt x="7311147" y="1036682"/>
                  <a:pt x="7288587" y="1028362"/>
                </a:cubicBezTo>
                <a:cubicBezTo>
                  <a:pt x="7266026" y="1020042"/>
                  <a:pt x="7246931" y="1013725"/>
                  <a:pt x="7246194" y="1014323"/>
                </a:cubicBezTo>
                <a:cubicBezTo>
                  <a:pt x="7245432" y="1014920"/>
                  <a:pt x="7244817" y="1014480"/>
                  <a:pt x="7244817" y="1013342"/>
                </a:cubicBezTo>
                <a:cubicBezTo>
                  <a:pt x="7244817" y="1012204"/>
                  <a:pt x="7240566" y="1009917"/>
                  <a:pt x="7235356" y="1008259"/>
                </a:cubicBezTo>
                <a:cubicBezTo>
                  <a:pt x="7230146" y="1006601"/>
                  <a:pt x="7190997" y="991552"/>
                  <a:pt x="7148382" y="974818"/>
                </a:cubicBezTo>
                <a:close/>
                <a:moveTo>
                  <a:pt x="11549618" y="926137"/>
                </a:moveTo>
                <a:lnTo>
                  <a:pt x="11549633" y="926139"/>
                </a:lnTo>
                <a:lnTo>
                  <a:pt x="11549642" y="926151"/>
                </a:lnTo>
                <a:close/>
                <a:moveTo>
                  <a:pt x="8906253" y="924810"/>
                </a:moveTo>
                <a:cubicBezTo>
                  <a:pt x="8921566" y="924788"/>
                  <a:pt x="8938703" y="925778"/>
                  <a:pt x="8958431" y="927644"/>
                </a:cubicBezTo>
                <a:cubicBezTo>
                  <a:pt x="9022524" y="933705"/>
                  <a:pt x="9097505" y="939390"/>
                  <a:pt x="9164375" y="943257"/>
                </a:cubicBezTo>
                <a:cubicBezTo>
                  <a:pt x="9208464" y="945804"/>
                  <a:pt x="9238643" y="947042"/>
                  <a:pt x="9355303" y="951088"/>
                </a:cubicBezTo>
                <a:cubicBezTo>
                  <a:pt x="9394920" y="952465"/>
                  <a:pt x="9408313" y="961575"/>
                  <a:pt x="9396787" y="979316"/>
                </a:cubicBezTo>
                <a:cubicBezTo>
                  <a:pt x="9393249" y="984757"/>
                  <a:pt x="9082243" y="1228534"/>
                  <a:pt x="9056733" y="1245836"/>
                </a:cubicBezTo>
                <a:cubicBezTo>
                  <a:pt x="9022131" y="1269325"/>
                  <a:pt x="8965607" y="1282622"/>
                  <a:pt x="8922304" y="1277451"/>
                </a:cubicBezTo>
                <a:lnTo>
                  <a:pt x="8922304" y="1277463"/>
                </a:lnTo>
                <a:cubicBezTo>
                  <a:pt x="8918250" y="1276978"/>
                  <a:pt x="8890061" y="1273946"/>
                  <a:pt x="8859636" y="1270726"/>
                </a:cubicBezTo>
                <a:cubicBezTo>
                  <a:pt x="8701197" y="1253943"/>
                  <a:pt x="8484931" y="1222611"/>
                  <a:pt x="8467040" y="1213839"/>
                </a:cubicBezTo>
                <a:cubicBezTo>
                  <a:pt x="8451459" y="1206207"/>
                  <a:pt x="8447281" y="1194358"/>
                  <a:pt x="8455981" y="1182524"/>
                </a:cubicBezTo>
                <a:cubicBezTo>
                  <a:pt x="8459323" y="1178006"/>
                  <a:pt x="8655732" y="1047499"/>
                  <a:pt x="8796968" y="955964"/>
                </a:cubicBezTo>
                <a:cubicBezTo>
                  <a:pt x="8830791" y="934048"/>
                  <a:pt x="8860314" y="924877"/>
                  <a:pt x="8906253" y="924810"/>
                </a:cubicBezTo>
                <a:close/>
                <a:moveTo>
                  <a:pt x="10060396" y="924200"/>
                </a:moveTo>
                <a:cubicBezTo>
                  <a:pt x="10100369" y="923434"/>
                  <a:pt x="10107701" y="931019"/>
                  <a:pt x="10093287" y="949821"/>
                </a:cubicBezTo>
                <a:cubicBezTo>
                  <a:pt x="10089109" y="955293"/>
                  <a:pt x="9801475" y="1225921"/>
                  <a:pt x="9772894" y="1251296"/>
                </a:cubicBezTo>
                <a:cubicBezTo>
                  <a:pt x="9717205" y="1300737"/>
                  <a:pt x="9630895" y="1310738"/>
                  <a:pt x="9333923" y="1302164"/>
                </a:cubicBezTo>
                <a:lnTo>
                  <a:pt x="9333923" y="1302172"/>
                </a:lnTo>
                <a:cubicBezTo>
                  <a:pt x="9072093" y="1294612"/>
                  <a:pt x="9073248" y="1308827"/>
                  <a:pt x="9318489" y="1114253"/>
                </a:cubicBezTo>
                <a:lnTo>
                  <a:pt x="9487521" y="980137"/>
                </a:lnTo>
                <a:lnTo>
                  <a:pt x="9513325" y="970145"/>
                </a:lnTo>
                <a:cubicBezTo>
                  <a:pt x="9554366" y="954255"/>
                  <a:pt x="9565745" y="952478"/>
                  <a:pt x="9641119" y="950207"/>
                </a:cubicBezTo>
                <a:cubicBezTo>
                  <a:pt x="9766578" y="946426"/>
                  <a:pt x="9895084" y="938545"/>
                  <a:pt x="10009140" y="927644"/>
                </a:cubicBezTo>
                <a:cubicBezTo>
                  <a:pt x="10030121" y="925639"/>
                  <a:pt x="10047072" y="924455"/>
                  <a:pt x="10060396" y="924200"/>
                </a:cubicBezTo>
                <a:close/>
                <a:moveTo>
                  <a:pt x="11990039" y="907156"/>
                </a:moveTo>
                <a:cubicBezTo>
                  <a:pt x="11989670" y="906427"/>
                  <a:pt x="11954477" y="919997"/>
                  <a:pt x="11911814" y="937316"/>
                </a:cubicBezTo>
                <a:cubicBezTo>
                  <a:pt x="11776206" y="992385"/>
                  <a:pt x="11665123" y="1034415"/>
                  <a:pt x="11543671" y="1076644"/>
                </a:cubicBezTo>
                <a:lnTo>
                  <a:pt x="11510739" y="1088061"/>
                </a:lnTo>
                <a:lnTo>
                  <a:pt x="11473876" y="1141822"/>
                </a:lnTo>
                <a:cubicBezTo>
                  <a:pt x="11356157" y="1313409"/>
                  <a:pt x="11255643" y="1460617"/>
                  <a:pt x="11255643" y="1461458"/>
                </a:cubicBezTo>
                <a:cubicBezTo>
                  <a:pt x="11255643" y="1462989"/>
                  <a:pt x="11254316" y="1463348"/>
                  <a:pt x="11316123" y="1445072"/>
                </a:cubicBezTo>
                <a:lnTo>
                  <a:pt x="11316271" y="1445064"/>
                </a:lnTo>
                <a:cubicBezTo>
                  <a:pt x="11452814" y="1404680"/>
                  <a:pt x="11574243" y="1365243"/>
                  <a:pt x="11687094" y="1324599"/>
                </a:cubicBezTo>
                <a:cubicBezTo>
                  <a:pt x="11710072" y="1316324"/>
                  <a:pt x="11733075" y="1308164"/>
                  <a:pt x="11738236" y="1306467"/>
                </a:cubicBezTo>
                <a:cubicBezTo>
                  <a:pt x="11746812" y="1303650"/>
                  <a:pt x="11748878" y="1301306"/>
                  <a:pt x="11761951" y="1279780"/>
                </a:cubicBezTo>
                <a:cubicBezTo>
                  <a:pt x="11769840" y="1266799"/>
                  <a:pt x="11795867" y="1224509"/>
                  <a:pt x="11819828" y="1185801"/>
                </a:cubicBezTo>
                <a:cubicBezTo>
                  <a:pt x="11843764" y="1147093"/>
                  <a:pt x="11871953" y="1101347"/>
                  <a:pt x="11882447" y="1084143"/>
                </a:cubicBezTo>
                <a:cubicBezTo>
                  <a:pt x="11892965" y="1066939"/>
                  <a:pt x="11921620" y="1020378"/>
                  <a:pt x="11946121" y="980673"/>
                </a:cubicBezTo>
                <a:cubicBezTo>
                  <a:pt x="11970648" y="940967"/>
                  <a:pt x="11990407" y="907886"/>
                  <a:pt x="11990039" y="907156"/>
                </a:cubicBezTo>
                <a:close/>
                <a:moveTo>
                  <a:pt x="5818690" y="904736"/>
                </a:moveTo>
                <a:lnTo>
                  <a:pt x="5810187" y="907188"/>
                </a:lnTo>
                <a:cubicBezTo>
                  <a:pt x="5780205" y="915807"/>
                  <a:pt x="5407957" y="1065598"/>
                  <a:pt x="5407957" y="1069035"/>
                </a:cubicBezTo>
                <a:cubicBezTo>
                  <a:pt x="5407957" y="1072646"/>
                  <a:pt x="5582493" y="1175617"/>
                  <a:pt x="5711860" y="1248336"/>
                </a:cubicBezTo>
                <a:lnTo>
                  <a:pt x="5769047" y="1280482"/>
                </a:lnTo>
                <a:lnTo>
                  <a:pt x="5778951" y="1276020"/>
                </a:lnTo>
                <a:cubicBezTo>
                  <a:pt x="5784407" y="1273567"/>
                  <a:pt x="5827021" y="1253951"/>
                  <a:pt x="5873641" y="1232429"/>
                </a:cubicBezTo>
                <a:lnTo>
                  <a:pt x="5873666" y="1232429"/>
                </a:lnTo>
                <a:cubicBezTo>
                  <a:pt x="5946287" y="1198911"/>
                  <a:pt x="6050267" y="1152029"/>
                  <a:pt x="6145842" y="1109737"/>
                </a:cubicBezTo>
                <a:cubicBezTo>
                  <a:pt x="6176635" y="1096105"/>
                  <a:pt x="6183172" y="1103337"/>
                  <a:pt x="6100377" y="1059428"/>
                </a:cubicBezTo>
                <a:cubicBezTo>
                  <a:pt x="6016057" y="1014716"/>
                  <a:pt x="5964965" y="986841"/>
                  <a:pt x="5881186" y="939816"/>
                </a:cubicBezTo>
                <a:close/>
                <a:moveTo>
                  <a:pt x="9629765" y="898562"/>
                </a:moveTo>
                <a:lnTo>
                  <a:pt x="9629790" y="898564"/>
                </a:lnTo>
                <a:lnTo>
                  <a:pt x="9629790" y="898564"/>
                </a:lnTo>
                <a:close/>
                <a:moveTo>
                  <a:pt x="7074284" y="883444"/>
                </a:moveTo>
                <a:cubicBezTo>
                  <a:pt x="7102598" y="885639"/>
                  <a:pt x="7135935" y="896470"/>
                  <a:pt x="7189006" y="917076"/>
                </a:cubicBezTo>
                <a:cubicBezTo>
                  <a:pt x="7299425" y="959942"/>
                  <a:pt x="7417486" y="1002660"/>
                  <a:pt x="7516281" y="1035488"/>
                </a:cubicBezTo>
                <a:cubicBezTo>
                  <a:pt x="7604753" y="1064885"/>
                  <a:pt x="7603622" y="1066341"/>
                  <a:pt x="7413259" y="1167674"/>
                </a:cubicBezTo>
                <a:cubicBezTo>
                  <a:pt x="7337566" y="1207964"/>
                  <a:pt x="7248528" y="1255704"/>
                  <a:pt x="7215425" y="1273762"/>
                </a:cubicBezTo>
                <a:cubicBezTo>
                  <a:pt x="7128353" y="1321235"/>
                  <a:pt x="7112477" y="1326007"/>
                  <a:pt x="7056985" y="1321403"/>
                </a:cubicBezTo>
                <a:lnTo>
                  <a:pt x="7056912" y="1321393"/>
                </a:lnTo>
                <a:cubicBezTo>
                  <a:pt x="7029141" y="1319086"/>
                  <a:pt x="6857357" y="1248942"/>
                  <a:pt x="6650184" y="1155378"/>
                </a:cubicBezTo>
                <a:cubicBezTo>
                  <a:pt x="6568101" y="1118286"/>
                  <a:pt x="6555076" y="1099974"/>
                  <a:pt x="6594225" y="1076722"/>
                </a:cubicBezTo>
                <a:cubicBezTo>
                  <a:pt x="6607078" y="1069088"/>
                  <a:pt x="6894270" y="941929"/>
                  <a:pt x="6989697" y="901622"/>
                </a:cubicBezTo>
                <a:cubicBezTo>
                  <a:pt x="7022678" y="887688"/>
                  <a:pt x="7045969" y="881248"/>
                  <a:pt x="7074284" y="883444"/>
                </a:cubicBezTo>
                <a:close/>
                <a:moveTo>
                  <a:pt x="10687693" y="879751"/>
                </a:moveTo>
                <a:cubicBezTo>
                  <a:pt x="10686778" y="878975"/>
                  <a:pt x="10684738" y="879232"/>
                  <a:pt x="10682317" y="881155"/>
                </a:cubicBezTo>
                <a:cubicBezTo>
                  <a:pt x="10681432" y="881867"/>
                  <a:pt x="10677082" y="882762"/>
                  <a:pt x="10672708" y="883144"/>
                </a:cubicBezTo>
                <a:cubicBezTo>
                  <a:pt x="10668309" y="883525"/>
                  <a:pt x="10664352" y="884651"/>
                  <a:pt x="10663934" y="885648"/>
                </a:cubicBezTo>
                <a:cubicBezTo>
                  <a:pt x="10663493" y="886645"/>
                  <a:pt x="10661575" y="886975"/>
                  <a:pt x="10659633" y="886383"/>
                </a:cubicBezTo>
                <a:cubicBezTo>
                  <a:pt x="10657692" y="885791"/>
                  <a:pt x="10656095" y="886060"/>
                  <a:pt x="10656095" y="886981"/>
                </a:cubicBezTo>
                <a:cubicBezTo>
                  <a:pt x="10656095" y="887902"/>
                  <a:pt x="10651991" y="888729"/>
                  <a:pt x="10647001" y="888819"/>
                </a:cubicBezTo>
                <a:cubicBezTo>
                  <a:pt x="10642013" y="888909"/>
                  <a:pt x="10637515" y="890013"/>
                  <a:pt x="10636975" y="891274"/>
                </a:cubicBezTo>
                <a:cubicBezTo>
                  <a:pt x="10636459" y="892535"/>
                  <a:pt x="10635107" y="893116"/>
                  <a:pt x="10633977" y="892565"/>
                </a:cubicBezTo>
                <a:cubicBezTo>
                  <a:pt x="10630782" y="890989"/>
                  <a:pt x="10545283" y="908339"/>
                  <a:pt x="10547347" y="910148"/>
                </a:cubicBezTo>
                <a:cubicBezTo>
                  <a:pt x="10548355" y="911035"/>
                  <a:pt x="10547225" y="911199"/>
                  <a:pt x="10544816" y="910511"/>
                </a:cubicBezTo>
                <a:cubicBezTo>
                  <a:pt x="10538992" y="908849"/>
                  <a:pt x="10506208" y="914970"/>
                  <a:pt x="10500236" y="918833"/>
                </a:cubicBezTo>
                <a:cubicBezTo>
                  <a:pt x="10497631" y="920515"/>
                  <a:pt x="10496329" y="920790"/>
                  <a:pt x="10497311" y="919447"/>
                </a:cubicBezTo>
                <a:cubicBezTo>
                  <a:pt x="10499228" y="916841"/>
                  <a:pt x="10495910" y="916053"/>
                  <a:pt x="10492962" y="918411"/>
                </a:cubicBezTo>
                <a:cubicBezTo>
                  <a:pt x="10491979" y="919185"/>
                  <a:pt x="10489299" y="919870"/>
                  <a:pt x="10487014" y="919932"/>
                </a:cubicBezTo>
                <a:cubicBezTo>
                  <a:pt x="10477798" y="920184"/>
                  <a:pt x="10459489" y="923404"/>
                  <a:pt x="10459489" y="924775"/>
                </a:cubicBezTo>
                <a:cubicBezTo>
                  <a:pt x="10459489" y="925578"/>
                  <a:pt x="10456565" y="925791"/>
                  <a:pt x="10452977" y="925246"/>
                </a:cubicBezTo>
                <a:cubicBezTo>
                  <a:pt x="10448528" y="924567"/>
                  <a:pt x="10447030" y="924954"/>
                  <a:pt x="10448184" y="926471"/>
                </a:cubicBezTo>
                <a:cubicBezTo>
                  <a:pt x="10449241" y="927813"/>
                  <a:pt x="10448627" y="928297"/>
                  <a:pt x="10446685" y="927699"/>
                </a:cubicBezTo>
                <a:cubicBezTo>
                  <a:pt x="10440762" y="925897"/>
                  <a:pt x="10411517" y="931785"/>
                  <a:pt x="10412329" y="934612"/>
                </a:cubicBezTo>
                <a:cubicBezTo>
                  <a:pt x="10412894" y="936541"/>
                  <a:pt x="10412255" y="936669"/>
                  <a:pt x="10409871" y="935103"/>
                </a:cubicBezTo>
                <a:cubicBezTo>
                  <a:pt x="10406356" y="932792"/>
                  <a:pt x="10381830" y="935445"/>
                  <a:pt x="10376940" y="938665"/>
                </a:cubicBezTo>
                <a:cubicBezTo>
                  <a:pt x="10375465" y="939634"/>
                  <a:pt x="10373573" y="939888"/>
                  <a:pt x="10372737" y="939228"/>
                </a:cubicBezTo>
                <a:cubicBezTo>
                  <a:pt x="10371926" y="938565"/>
                  <a:pt x="10369248" y="938725"/>
                  <a:pt x="10366838" y="939579"/>
                </a:cubicBezTo>
                <a:cubicBezTo>
                  <a:pt x="10364406" y="940434"/>
                  <a:pt x="10360204" y="941349"/>
                  <a:pt x="10357500" y="941611"/>
                </a:cubicBezTo>
                <a:cubicBezTo>
                  <a:pt x="10334374" y="943861"/>
                  <a:pt x="10302376" y="948866"/>
                  <a:pt x="10303311" y="950083"/>
                </a:cubicBezTo>
                <a:cubicBezTo>
                  <a:pt x="10303827" y="950744"/>
                  <a:pt x="10297782" y="951403"/>
                  <a:pt x="10289868" y="951548"/>
                </a:cubicBezTo>
                <a:cubicBezTo>
                  <a:pt x="10281955" y="951692"/>
                  <a:pt x="10273623" y="952996"/>
                  <a:pt x="10271338" y="954445"/>
                </a:cubicBezTo>
                <a:cubicBezTo>
                  <a:pt x="10262588" y="959979"/>
                  <a:pt x="10248483" y="972536"/>
                  <a:pt x="10249489" y="973858"/>
                </a:cubicBezTo>
                <a:cubicBezTo>
                  <a:pt x="10250080" y="974620"/>
                  <a:pt x="10248851" y="975768"/>
                  <a:pt x="10246738" y="976411"/>
                </a:cubicBezTo>
                <a:cubicBezTo>
                  <a:pt x="10244649" y="977054"/>
                  <a:pt x="10243617" y="978487"/>
                  <a:pt x="10244477" y="979598"/>
                </a:cubicBezTo>
                <a:cubicBezTo>
                  <a:pt x="10245336" y="980706"/>
                  <a:pt x="10245091" y="981373"/>
                  <a:pt x="10243912" y="981077"/>
                </a:cubicBezTo>
                <a:cubicBezTo>
                  <a:pt x="10241281" y="980424"/>
                  <a:pt x="10225626" y="994230"/>
                  <a:pt x="10227396" y="995632"/>
                </a:cubicBezTo>
                <a:cubicBezTo>
                  <a:pt x="10228084" y="996179"/>
                  <a:pt x="10225750" y="998130"/>
                  <a:pt x="10222235" y="999970"/>
                </a:cubicBezTo>
                <a:cubicBezTo>
                  <a:pt x="10218673" y="1001827"/>
                  <a:pt x="10216387" y="1004488"/>
                  <a:pt x="10217099" y="1005956"/>
                </a:cubicBezTo>
                <a:cubicBezTo>
                  <a:pt x="10217787" y="1007411"/>
                  <a:pt x="10216485" y="1009764"/>
                  <a:pt x="10214199" y="1011188"/>
                </a:cubicBezTo>
                <a:cubicBezTo>
                  <a:pt x="10210390" y="1013561"/>
                  <a:pt x="10210341" y="1013452"/>
                  <a:pt x="10213708" y="1009864"/>
                </a:cubicBezTo>
                <a:cubicBezTo>
                  <a:pt x="10217296" y="1005993"/>
                  <a:pt x="10217296" y="1005991"/>
                  <a:pt x="10211865" y="1009678"/>
                </a:cubicBezTo>
                <a:cubicBezTo>
                  <a:pt x="10208842" y="1011727"/>
                  <a:pt x="10206360" y="1014226"/>
                  <a:pt x="10206360" y="1015231"/>
                </a:cubicBezTo>
                <a:cubicBezTo>
                  <a:pt x="10206360" y="1016235"/>
                  <a:pt x="10203878" y="1018804"/>
                  <a:pt x="10200830" y="1020941"/>
                </a:cubicBezTo>
                <a:cubicBezTo>
                  <a:pt x="10197807" y="1023076"/>
                  <a:pt x="10196972" y="1024145"/>
                  <a:pt x="10198987" y="1023318"/>
                </a:cubicBezTo>
                <a:cubicBezTo>
                  <a:pt x="10201027" y="1022489"/>
                  <a:pt x="10198447" y="1025019"/>
                  <a:pt x="10193237" y="1028939"/>
                </a:cubicBezTo>
                <a:cubicBezTo>
                  <a:pt x="10187485" y="1033290"/>
                  <a:pt x="10184511" y="1036983"/>
                  <a:pt x="10185642" y="1038418"/>
                </a:cubicBezTo>
                <a:cubicBezTo>
                  <a:pt x="10186699" y="1039798"/>
                  <a:pt x="10186429" y="1040260"/>
                  <a:pt x="10184954" y="1039537"/>
                </a:cubicBezTo>
                <a:cubicBezTo>
                  <a:pt x="10183578" y="1038858"/>
                  <a:pt x="10180358" y="1040193"/>
                  <a:pt x="10177827" y="1042502"/>
                </a:cubicBezTo>
                <a:cubicBezTo>
                  <a:pt x="10175272" y="1044813"/>
                  <a:pt x="10174559" y="1046066"/>
                  <a:pt x="10176230" y="1045288"/>
                </a:cubicBezTo>
                <a:cubicBezTo>
                  <a:pt x="10178294" y="1044334"/>
                  <a:pt x="10178810" y="1044856"/>
                  <a:pt x="10177827" y="1046895"/>
                </a:cubicBezTo>
                <a:cubicBezTo>
                  <a:pt x="10177016" y="1048559"/>
                  <a:pt x="10175518" y="1049505"/>
                  <a:pt x="10174486" y="1048999"/>
                </a:cubicBezTo>
                <a:cubicBezTo>
                  <a:pt x="10173452" y="1048492"/>
                  <a:pt x="10170602" y="1049855"/>
                  <a:pt x="10168120" y="1052027"/>
                </a:cubicBezTo>
                <a:cubicBezTo>
                  <a:pt x="10163770" y="1055863"/>
                  <a:pt x="10163770" y="1055935"/>
                  <a:pt x="10168415" y="1054631"/>
                </a:cubicBezTo>
                <a:cubicBezTo>
                  <a:pt x="10171044" y="1053892"/>
                  <a:pt x="10169324" y="1055428"/>
                  <a:pt x="10164581" y="1058046"/>
                </a:cubicBezTo>
                <a:cubicBezTo>
                  <a:pt x="10159863" y="1060662"/>
                  <a:pt x="10156054" y="1063649"/>
                  <a:pt x="10156151" y="1064681"/>
                </a:cubicBezTo>
                <a:cubicBezTo>
                  <a:pt x="10156249" y="1065714"/>
                  <a:pt x="10153743" y="1068161"/>
                  <a:pt x="10150621" y="1070122"/>
                </a:cubicBezTo>
                <a:cubicBezTo>
                  <a:pt x="10147500" y="1072081"/>
                  <a:pt x="10144920" y="1074728"/>
                  <a:pt x="10144920" y="1076004"/>
                </a:cubicBezTo>
                <a:cubicBezTo>
                  <a:pt x="10144920" y="1077281"/>
                  <a:pt x="10142709" y="1079424"/>
                  <a:pt x="10140005" y="1080767"/>
                </a:cubicBezTo>
                <a:cubicBezTo>
                  <a:pt x="10137302" y="1082110"/>
                  <a:pt x="10135090" y="1084419"/>
                  <a:pt x="10135090" y="1085898"/>
                </a:cubicBezTo>
                <a:cubicBezTo>
                  <a:pt x="10135090" y="1087378"/>
                  <a:pt x="10132337" y="1090027"/>
                  <a:pt x="10128971" y="1091785"/>
                </a:cubicBezTo>
                <a:cubicBezTo>
                  <a:pt x="10125604" y="1093540"/>
                  <a:pt x="10123097" y="1095726"/>
                  <a:pt x="10123442" y="1096639"/>
                </a:cubicBezTo>
                <a:cubicBezTo>
                  <a:pt x="10123761" y="1097550"/>
                  <a:pt x="10121696" y="1099953"/>
                  <a:pt x="10118846" y="1101978"/>
                </a:cubicBezTo>
                <a:cubicBezTo>
                  <a:pt x="10110810" y="1107694"/>
                  <a:pt x="10081933" y="1136927"/>
                  <a:pt x="10086013" y="1135226"/>
                </a:cubicBezTo>
                <a:cubicBezTo>
                  <a:pt x="10088003" y="1134393"/>
                  <a:pt x="10086799" y="1135488"/>
                  <a:pt x="10083333" y="1137658"/>
                </a:cubicBezTo>
                <a:cubicBezTo>
                  <a:pt x="10079893" y="1139828"/>
                  <a:pt x="10071636" y="1147151"/>
                  <a:pt x="10065000" y="1153931"/>
                </a:cubicBezTo>
                <a:cubicBezTo>
                  <a:pt x="10058340" y="1160713"/>
                  <a:pt x="10055096" y="1164939"/>
                  <a:pt x="10057750" y="1163327"/>
                </a:cubicBezTo>
                <a:cubicBezTo>
                  <a:pt x="10060429" y="1161714"/>
                  <a:pt x="10055686" y="1165964"/>
                  <a:pt x="10047232" y="1172769"/>
                </a:cubicBezTo>
                <a:cubicBezTo>
                  <a:pt x="10038803" y="1179576"/>
                  <a:pt x="10031872" y="1186293"/>
                  <a:pt x="10031872" y="1187695"/>
                </a:cubicBezTo>
                <a:cubicBezTo>
                  <a:pt x="10031872" y="1189099"/>
                  <a:pt x="10029071" y="1191707"/>
                  <a:pt x="10025654" y="1193490"/>
                </a:cubicBezTo>
                <a:cubicBezTo>
                  <a:pt x="10022239" y="1195275"/>
                  <a:pt x="10020002" y="1197478"/>
                  <a:pt x="10020715" y="1198389"/>
                </a:cubicBezTo>
                <a:cubicBezTo>
                  <a:pt x="10021427" y="1199300"/>
                  <a:pt x="10019167" y="1201530"/>
                  <a:pt x="10015677" y="1203347"/>
                </a:cubicBezTo>
                <a:cubicBezTo>
                  <a:pt x="10012187" y="1205163"/>
                  <a:pt x="10009926" y="1207128"/>
                  <a:pt x="10010664" y="1207712"/>
                </a:cubicBezTo>
                <a:cubicBezTo>
                  <a:pt x="10011400" y="1208299"/>
                  <a:pt x="10009557" y="1210398"/>
                  <a:pt x="10006584" y="1212379"/>
                </a:cubicBezTo>
                <a:cubicBezTo>
                  <a:pt x="10002062" y="1215379"/>
                  <a:pt x="10001841" y="1215991"/>
                  <a:pt x="10005306" y="1216046"/>
                </a:cubicBezTo>
                <a:cubicBezTo>
                  <a:pt x="10007592" y="1216081"/>
                  <a:pt x="10010172" y="1215217"/>
                  <a:pt x="10011007" y="1214124"/>
                </a:cubicBezTo>
                <a:lnTo>
                  <a:pt x="10011007" y="1214126"/>
                </a:lnTo>
                <a:cubicBezTo>
                  <a:pt x="10011868" y="1213033"/>
                  <a:pt x="10013760" y="1212728"/>
                  <a:pt x="10015234" y="1213450"/>
                </a:cubicBezTo>
                <a:cubicBezTo>
                  <a:pt x="10016734" y="1214197"/>
                  <a:pt x="10017201" y="1213860"/>
                  <a:pt x="10016267" y="1212670"/>
                </a:cubicBezTo>
                <a:cubicBezTo>
                  <a:pt x="10015161" y="1211256"/>
                  <a:pt x="10017078" y="1211309"/>
                  <a:pt x="10022140" y="1212830"/>
                </a:cubicBezTo>
                <a:cubicBezTo>
                  <a:pt x="10027399" y="1214412"/>
                  <a:pt x="10030152" y="1214462"/>
                  <a:pt x="10031381" y="1213000"/>
                </a:cubicBezTo>
                <a:cubicBezTo>
                  <a:pt x="10032314" y="1211855"/>
                  <a:pt x="10037525" y="1210822"/>
                  <a:pt x="10042931" y="1210703"/>
                </a:cubicBezTo>
                <a:cubicBezTo>
                  <a:pt x="10054703" y="1210445"/>
                  <a:pt x="10074094" y="1208912"/>
                  <a:pt x="10085939" y="1207303"/>
                </a:cubicBezTo>
                <a:cubicBezTo>
                  <a:pt x="10100020" y="1205392"/>
                  <a:pt x="10113807" y="1204170"/>
                  <a:pt x="10120099" y="1204281"/>
                </a:cubicBezTo>
                <a:cubicBezTo>
                  <a:pt x="10123343" y="1204340"/>
                  <a:pt x="10127275" y="1203528"/>
                  <a:pt x="10128873" y="1202481"/>
                </a:cubicBezTo>
                <a:cubicBezTo>
                  <a:pt x="10130445" y="1201433"/>
                  <a:pt x="10134992" y="1200655"/>
                  <a:pt x="10138948" y="1200752"/>
                </a:cubicBezTo>
                <a:cubicBezTo>
                  <a:pt x="10142906" y="1200850"/>
                  <a:pt x="10150572" y="1200369"/>
                  <a:pt x="10155979" y="1199683"/>
                </a:cubicBezTo>
                <a:cubicBezTo>
                  <a:pt x="10161387" y="1198997"/>
                  <a:pt x="10169693" y="1198039"/>
                  <a:pt x="10174411" y="1197554"/>
                </a:cubicBezTo>
                <a:cubicBezTo>
                  <a:pt x="10179155" y="1197071"/>
                  <a:pt x="10186331" y="1196147"/>
                  <a:pt x="10190385" y="1195503"/>
                </a:cubicBezTo>
                <a:cubicBezTo>
                  <a:pt x="10194440" y="1194858"/>
                  <a:pt x="10200806" y="1194062"/>
                  <a:pt x="10204516" y="1193736"/>
                </a:cubicBezTo>
                <a:cubicBezTo>
                  <a:pt x="10208228" y="1193410"/>
                  <a:pt x="10211840" y="1192923"/>
                  <a:pt x="10212503" y="1192653"/>
                </a:cubicBezTo>
                <a:cubicBezTo>
                  <a:pt x="10213192" y="1192385"/>
                  <a:pt x="10216780" y="1191908"/>
                  <a:pt x="10220491" y="1191595"/>
                </a:cubicBezTo>
                <a:cubicBezTo>
                  <a:pt x="10226979" y="1191050"/>
                  <a:pt x="10236071" y="1189922"/>
                  <a:pt x="10251825" y="1187705"/>
                </a:cubicBezTo>
                <a:cubicBezTo>
                  <a:pt x="10255879" y="1187134"/>
                  <a:pt x="10261974" y="1186368"/>
                  <a:pt x="10265341" y="1186002"/>
                </a:cubicBezTo>
                <a:cubicBezTo>
                  <a:pt x="10268732" y="1185637"/>
                  <a:pt x="10272050" y="1185087"/>
                  <a:pt x="10272714" y="1184780"/>
                </a:cubicBezTo>
                <a:cubicBezTo>
                  <a:pt x="10274311" y="1184053"/>
                  <a:pt x="10287140" y="1182933"/>
                  <a:pt x="10294365" y="1182888"/>
                </a:cubicBezTo>
                <a:cubicBezTo>
                  <a:pt x="10297461" y="1182868"/>
                  <a:pt x="10299501" y="1182188"/>
                  <a:pt x="10298863" y="1181375"/>
                </a:cubicBezTo>
                <a:cubicBezTo>
                  <a:pt x="10298248" y="1180561"/>
                  <a:pt x="10301222" y="1179717"/>
                  <a:pt x="10305497" y="1179496"/>
                </a:cubicBezTo>
                <a:cubicBezTo>
                  <a:pt x="10317785" y="1178863"/>
                  <a:pt x="10330910" y="1177471"/>
                  <a:pt x="10339633" y="1175870"/>
                </a:cubicBezTo>
                <a:cubicBezTo>
                  <a:pt x="10348924" y="1174167"/>
                  <a:pt x="10355952" y="1173172"/>
                  <a:pt x="10361186" y="1172820"/>
                </a:cubicBezTo>
                <a:cubicBezTo>
                  <a:pt x="10363226" y="1172683"/>
                  <a:pt x="10365979" y="1171934"/>
                  <a:pt x="10367330" y="1171154"/>
                </a:cubicBezTo>
                <a:cubicBezTo>
                  <a:pt x="10368681" y="1170376"/>
                  <a:pt x="10374089" y="1169639"/>
                  <a:pt x="10379348" y="1169516"/>
                </a:cubicBezTo>
                <a:cubicBezTo>
                  <a:pt x="10384608" y="1169393"/>
                  <a:pt x="10391636" y="1167860"/>
                  <a:pt x="10395003" y="1166109"/>
                </a:cubicBezTo>
                <a:cubicBezTo>
                  <a:pt x="10398369" y="1164357"/>
                  <a:pt x="10400360" y="1163896"/>
                  <a:pt x="10399450" y="1165082"/>
                </a:cubicBezTo>
                <a:cubicBezTo>
                  <a:pt x="10398493" y="1166316"/>
                  <a:pt x="10399475" y="1167238"/>
                  <a:pt x="10401736" y="1167238"/>
                </a:cubicBezTo>
                <a:cubicBezTo>
                  <a:pt x="10403924" y="1167238"/>
                  <a:pt x="10405127" y="1166478"/>
                  <a:pt x="10404391" y="1165546"/>
                </a:cubicBezTo>
                <a:cubicBezTo>
                  <a:pt x="10403678" y="1164615"/>
                  <a:pt x="10406381" y="1164157"/>
                  <a:pt x="10410412" y="1164531"/>
                </a:cubicBezTo>
                <a:cubicBezTo>
                  <a:pt x="10414418" y="1164902"/>
                  <a:pt x="10417710" y="1164294"/>
                  <a:pt x="10417710" y="1163176"/>
                </a:cubicBezTo>
                <a:cubicBezTo>
                  <a:pt x="10417710" y="1162058"/>
                  <a:pt x="10418817" y="1161686"/>
                  <a:pt x="10420168" y="1162351"/>
                </a:cubicBezTo>
                <a:cubicBezTo>
                  <a:pt x="10421519" y="1163016"/>
                  <a:pt x="10422651" y="1162408"/>
                  <a:pt x="10422675" y="1161000"/>
                </a:cubicBezTo>
                <a:cubicBezTo>
                  <a:pt x="10422700" y="1158963"/>
                  <a:pt x="10423142" y="1158981"/>
                  <a:pt x="10424813" y="1161094"/>
                </a:cubicBezTo>
                <a:cubicBezTo>
                  <a:pt x="10426312" y="1162973"/>
                  <a:pt x="10427418" y="1163106"/>
                  <a:pt x="10428647" y="1161551"/>
                </a:cubicBezTo>
                <a:cubicBezTo>
                  <a:pt x="10429581" y="1160343"/>
                  <a:pt x="10431546" y="1159946"/>
                  <a:pt x="10433021" y="1160666"/>
                </a:cubicBezTo>
                <a:cubicBezTo>
                  <a:pt x="10434496" y="1161403"/>
                  <a:pt x="10434988" y="1161078"/>
                  <a:pt x="10434078" y="1159927"/>
                </a:cubicBezTo>
                <a:cubicBezTo>
                  <a:pt x="10433193" y="1158797"/>
                  <a:pt x="10434151" y="1157370"/>
                  <a:pt x="10436167" y="1156752"/>
                </a:cubicBezTo>
                <a:cubicBezTo>
                  <a:pt x="10438182" y="1156136"/>
                  <a:pt x="10439829" y="1154672"/>
                  <a:pt x="10439829" y="1153501"/>
                </a:cubicBezTo>
                <a:cubicBezTo>
                  <a:pt x="10439829" y="1152328"/>
                  <a:pt x="10438722" y="1151912"/>
                  <a:pt x="10437371" y="1152576"/>
                </a:cubicBezTo>
                <a:cubicBezTo>
                  <a:pt x="10436020" y="1153241"/>
                  <a:pt x="10434913" y="1153272"/>
                  <a:pt x="10434913" y="1152645"/>
                </a:cubicBezTo>
                <a:cubicBezTo>
                  <a:pt x="10434913" y="1152017"/>
                  <a:pt x="10437617" y="1150684"/>
                  <a:pt x="10440935" y="1149681"/>
                </a:cubicBezTo>
                <a:cubicBezTo>
                  <a:pt x="10445137" y="1148412"/>
                  <a:pt x="10446685" y="1146682"/>
                  <a:pt x="10446022" y="1143976"/>
                </a:cubicBezTo>
                <a:cubicBezTo>
                  <a:pt x="10445407" y="1141427"/>
                  <a:pt x="10446169" y="1140426"/>
                  <a:pt x="10448233" y="1141058"/>
                </a:cubicBezTo>
                <a:cubicBezTo>
                  <a:pt x="10449978" y="1141587"/>
                  <a:pt x="10453247" y="1139777"/>
                  <a:pt x="10455508" y="1137036"/>
                </a:cubicBezTo>
                <a:cubicBezTo>
                  <a:pt x="10457768" y="1134293"/>
                  <a:pt x="10459145" y="1132049"/>
                  <a:pt x="10458605" y="1132049"/>
                </a:cubicBezTo>
                <a:cubicBezTo>
                  <a:pt x="10458064" y="1132049"/>
                  <a:pt x="10461308" y="1128835"/>
                  <a:pt x="10465830" y="1124904"/>
                </a:cubicBezTo>
                <a:cubicBezTo>
                  <a:pt x="10470351" y="1120974"/>
                  <a:pt x="10473473" y="1117016"/>
                  <a:pt x="10472785" y="1116107"/>
                </a:cubicBezTo>
                <a:cubicBezTo>
                  <a:pt x="10472072" y="1115197"/>
                  <a:pt x="10472563" y="1114455"/>
                  <a:pt x="10473866" y="1114455"/>
                </a:cubicBezTo>
                <a:cubicBezTo>
                  <a:pt x="10477527" y="1114455"/>
                  <a:pt x="10493182" y="1096164"/>
                  <a:pt x="10492544" y="1092653"/>
                </a:cubicBezTo>
                <a:cubicBezTo>
                  <a:pt x="10492224" y="1090944"/>
                  <a:pt x="10493232" y="1089650"/>
                  <a:pt x="10494779" y="1089781"/>
                </a:cubicBezTo>
                <a:cubicBezTo>
                  <a:pt x="10496329" y="1089912"/>
                  <a:pt x="10497851" y="1089357"/>
                  <a:pt x="10498196" y="1088551"/>
                </a:cubicBezTo>
                <a:cubicBezTo>
                  <a:pt x="10498540" y="1087744"/>
                  <a:pt x="10501071" y="1085294"/>
                  <a:pt x="10503824" y="1083103"/>
                </a:cubicBezTo>
                <a:cubicBezTo>
                  <a:pt x="10506577" y="1080913"/>
                  <a:pt x="10508149" y="1078253"/>
                  <a:pt x="10507313" y="1077191"/>
                </a:cubicBezTo>
                <a:cubicBezTo>
                  <a:pt x="10506502" y="1076128"/>
                  <a:pt x="10506896" y="1075500"/>
                  <a:pt x="10508223" y="1075795"/>
                </a:cubicBezTo>
                <a:cubicBezTo>
                  <a:pt x="10509525" y="1076090"/>
                  <a:pt x="10510434" y="1075711"/>
                  <a:pt x="10510238" y="1074951"/>
                </a:cubicBezTo>
                <a:cubicBezTo>
                  <a:pt x="10510041" y="1074190"/>
                  <a:pt x="10512081" y="1072239"/>
                  <a:pt x="10514784" y="1070615"/>
                </a:cubicBezTo>
                <a:cubicBezTo>
                  <a:pt x="10517488" y="1068990"/>
                  <a:pt x="10518618" y="1067631"/>
                  <a:pt x="10517316" y="1067598"/>
                </a:cubicBezTo>
                <a:cubicBezTo>
                  <a:pt x="10515989" y="1067563"/>
                  <a:pt x="10517390" y="1066155"/>
                  <a:pt x="10520436" y="1064470"/>
                </a:cubicBezTo>
                <a:cubicBezTo>
                  <a:pt x="10523460" y="1062783"/>
                  <a:pt x="10525303" y="1060584"/>
                  <a:pt x="10524516" y="1059583"/>
                </a:cubicBezTo>
                <a:cubicBezTo>
                  <a:pt x="10523730" y="1058580"/>
                  <a:pt x="10524148" y="1057761"/>
                  <a:pt x="10525401" y="1057761"/>
                </a:cubicBezTo>
                <a:cubicBezTo>
                  <a:pt x="10526679" y="1057761"/>
                  <a:pt x="10532307" y="1052922"/>
                  <a:pt x="10537911" y="1047008"/>
                </a:cubicBezTo>
                <a:cubicBezTo>
                  <a:pt x="10543538" y="1041095"/>
                  <a:pt x="10547323" y="1036256"/>
                  <a:pt x="10546339" y="1036256"/>
                </a:cubicBezTo>
                <a:cubicBezTo>
                  <a:pt x="10545356" y="1036256"/>
                  <a:pt x="10546610" y="1035069"/>
                  <a:pt x="10549092" y="1033621"/>
                </a:cubicBezTo>
                <a:cubicBezTo>
                  <a:pt x="10551599" y="1032170"/>
                  <a:pt x="10552853" y="1029971"/>
                  <a:pt x="10551894" y="1028733"/>
                </a:cubicBezTo>
                <a:cubicBezTo>
                  <a:pt x="10550886" y="1027453"/>
                  <a:pt x="10551575" y="1026481"/>
                  <a:pt x="10553491" y="1026481"/>
                </a:cubicBezTo>
                <a:cubicBezTo>
                  <a:pt x="10555334" y="1026481"/>
                  <a:pt x="10560421" y="1022450"/>
                  <a:pt x="10564796" y="1017524"/>
                </a:cubicBezTo>
                <a:cubicBezTo>
                  <a:pt x="10569146" y="1012597"/>
                  <a:pt x="10571309" y="1009174"/>
                  <a:pt x="10569564" y="1009919"/>
                </a:cubicBezTo>
                <a:cubicBezTo>
                  <a:pt x="10567819" y="1010662"/>
                  <a:pt x="10569219" y="1009196"/>
                  <a:pt x="10572660" y="1006658"/>
                </a:cubicBezTo>
                <a:cubicBezTo>
                  <a:pt x="10582072" y="999736"/>
                  <a:pt x="10589273" y="992270"/>
                  <a:pt x="10584825" y="994058"/>
                </a:cubicBezTo>
                <a:cubicBezTo>
                  <a:pt x="10582810" y="994874"/>
                  <a:pt x="10583916" y="993628"/>
                  <a:pt x="10587283" y="991292"/>
                </a:cubicBezTo>
                <a:cubicBezTo>
                  <a:pt x="10590674" y="988954"/>
                  <a:pt x="10591780" y="987699"/>
                  <a:pt x="10589740" y="988502"/>
                </a:cubicBezTo>
                <a:cubicBezTo>
                  <a:pt x="10587726" y="989306"/>
                  <a:pt x="10590183" y="986622"/>
                  <a:pt x="10595197" y="982536"/>
                </a:cubicBezTo>
                <a:cubicBezTo>
                  <a:pt x="10600234" y="978450"/>
                  <a:pt x="10603798" y="974393"/>
                  <a:pt x="10603135" y="973523"/>
                </a:cubicBezTo>
                <a:cubicBezTo>
                  <a:pt x="10602446" y="972652"/>
                  <a:pt x="10604166" y="970970"/>
                  <a:pt x="10606943" y="969787"/>
                </a:cubicBezTo>
                <a:cubicBezTo>
                  <a:pt x="10609720" y="968605"/>
                  <a:pt x="10611342" y="966800"/>
                  <a:pt x="10610556" y="965780"/>
                </a:cubicBezTo>
                <a:cubicBezTo>
                  <a:pt x="10609769" y="964757"/>
                  <a:pt x="10610212" y="963923"/>
                  <a:pt x="10611539" y="963923"/>
                </a:cubicBezTo>
                <a:cubicBezTo>
                  <a:pt x="10614488" y="963923"/>
                  <a:pt x="10624392" y="953198"/>
                  <a:pt x="10625129" y="949247"/>
                </a:cubicBezTo>
                <a:cubicBezTo>
                  <a:pt x="10625424" y="947702"/>
                  <a:pt x="10626604" y="945755"/>
                  <a:pt x="10627759" y="944918"/>
                </a:cubicBezTo>
                <a:cubicBezTo>
                  <a:pt x="10628914" y="944080"/>
                  <a:pt x="10629037" y="944715"/>
                  <a:pt x="10628053" y="946328"/>
                </a:cubicBezTo>
                <a:cubicBezTo>
                  <a:pt x="10627047" y="947941"/>
                  <a:pt x="10628815" y="946639"/>
                  <a:pt x="10631962" y="943437"/>
                </a:cubicBezTo>
                <a:cubicBezTo>
                  <a:pt x="10635107" y="940234"/>
                  <a:pt x="10637393" y="937374"/>
                  <a:pt x="10637048" y="937083"/>
                </a:cubicBezTo>
                <a:cubicBezTo>
                  <a:pt x="10636704" y="936792"/>
                  <a:pt x="10638695" y="934760"/>
                  <a:pt x="10641448" y="932571"/>
                </a:cubicBezTo>
                <a:cubicBezTo>
                  <a:pt x="10644200" y="930381"/>
                  <a:pt x="10645772" y="927721"/>
                  <a:pt x="10644937" y="926659"/>
                </a:cubicBezTo>
                <a:cubicBezTo>
                  <a:pt x="10644126" y="925596"/>
                  <a:pt x="10644913" y="924968"/>
                  <a:pt x="10646707" y="925263"/>
                </a:cubicBezTo>
                <a:cubicBezTo>
                  <a:pt x="10648624" y="925580"/>
                  <a:pt x="10649902" y="924110"/>
                  <a:pt x="10649803" y="921680"/>
                </a:cubicBezTo>
                <a:cubicBezTo>
                  <a:pt x="10649705" y="919414"/>
                  <a:pt x="10650811" y="917655"/>
                  <a:pt x="10652261" y="917770"/>
                </a:cubicBezTo>
                <a:cubicBezTo>
                  <a:pt x="10653686" y="917885"/>
                  <a:pt x="10654964" y="917541"/>
                  <a:pt x="10655063" y="917004"/>
                </a:cubicBezTo>
                <a:cubicBezTo>
                  <a:pt x="10655161" y="916466"/>
                  <a:pt x="10658675" y="913051"/>
                  <a:pt x="10662853" y="909414"/>
                </a:cubicBezTo>
                <a:cubicBezTo>
                  <a:pt x="10667031" y="905763"/>
                  <a:pt x="10670054" y="901217"/>
                  <a:pt x="10669587" y="899262"/>
                </a:cubicBezTo>
                <a:cubicBezTo>
                  <a:pt x="10669022" y="896930"/>
                  <a:pt x="10669857" y="896070"/>
                  <a:pt x="10672045" y="896740"/>
                </a:cubicBezTo>
                <a:cubicBezTo>
                  <a:pt x="10675804" y="897884"/>
                  <a:pt x="10681456" y="890995"/>
                  <a:pt x="10678754" y="888600"/>
                </a:cubicBezTo>
                <a:cubicBezTo>
                  <a:pt x="10677770" y="887750"/>
                  <a:pt x="10678090" y="887542"/>
                  <a:pt x="10679442" y="888143"/>
                </a:cubicBezTo>
                <a:cubicBezTo>
                  <a:pt x="10680793" y="888741"/>
                  <a:pt x="10683890" y="887122"/>
                  <a:pt x="10686322" y="884545"/>
                </a:cubicBezTo>
                <a:cubicBezTo>
                  <a:pt x="10688399" y="882336"/>
                  <a:pt x="10688609" y="880527"/>
                  <a:pt x="10687693" y="879751"/>
                </a:cubicBezTo>
                <a:close/>
                <a:moveTo>
                  <a:pt x="8236741" y="870755"/>
                </a:moveTo>
                <a:cubicBezTo>
                  <a:pt x="8235144" y="871238"/>
                  <a:pt x="8221185" y="878596"/>
                  <a:pt x="8205702" y="887106"/>
                </a:cubicBezTo>
                <a:cubicBezTo>
                  <a:pt x="8190220" y="895616"/>
                  <a:pt x="8159869" y="912265"/>
                  <a:pt x="8138242" y="924106"/>
                </a:cubicBezTo>
                <a:cubicBezTo>
                  <a:pt x="7983145" y="1009018"/>
                  <a:pt x="7940531" y="1032921"/>
                  <a:pt x="7941686" y="1034395"/>
                </a:cubicBezTo>
                <a:cubicBezTo>
                  <a:pt x="7943209" y="1036375"/>
                  <a:pt x="8022441" y="1056689"/>
                  <a:pt x="8127183" y="1081963"/>
                </a:cubicBezTo>
                <a:cubicBezTo>
                  <a:pt x="8138660" y="1084735"/>
                  <a:pt x="8176826" y="1093192"/>
                  <a:pt x="8211969" y="1100756"/>
                </a:cubicBezTo>
                <a:cubicBezTo>
                  <a:pt x="8247112" y="1108320"/>
                  <a:pt x="8281395" y="1115751"/>
                  <a:pt x="8288154" y="1117268"/>
                </a:cubicBezTo>
                <a:cubicBezTo>
                  <a:pt x="8294912" y="1118785"/>
                  <a:pt x="8302654" y="1120073"/>
                  <a:pt x="8305356" y="1120128"/>
                </a:cubicBezTo>
                <a:cubicBezTo>
                  <a:pt x="8308208" y="1120185"/>
                  <a:pt x="8370286" y="1083034"/>
                  <a:pt x="8454039" y="1031148"/>
                </a:cubicBezTo>
                <a:lnTo>
                  <a:pt x="8454015" y="1031148"/>
                </a:lnTo>
                <a:cubicBezTo>
                  <a:pt x="8533100" y="982153"/>
                  <a:pt x="8598127" y="941347"/>
                  <a:pt x="8598544" y="940465"/>
                </a:cubicBezTo>
                <a:cubicBezTo>
                  <a:pt x="8599552" y="938313"/>
                  <a:pt x="8596308" y="937609"/>
                  <a:pt x="8553546" y="930661"/>
                </a:cubicBezTo>
                <a:cubicBezTo>
                  <a:pt x="8475076" y="917911"/>
                  <a:pt x="8358194" y="895695"/>
                  <a:pt x="8279847" y="878636"/>
                </a:cubicBezTo>
                <a:cubicBezTo>
                  <a:pt x="8257729" y="873817"/>
                  <a:pt x="8238314" y="870270"/>
                  <a:pt x="8236741" y="870755"/>
                </a:cubicBezTo>
                <a:close/>
                <a:moveTo>
                  <a:pt x="12190872" y="870507"/>
                </a:moveTo>
                <a:lnTo>
                  <a:pt x="12191510" y="954289"/>
                </a:lnTo>
                <a:lnTo>
                  <a:pt x="12192150" y="1038070"/>
                </a:lnTo>
                <a:lnTo>
                  <a:pt x="12163592" y="1088477"/>
                </a:lnTo>
                <a:cubicBezTo>
                  <a:pt x="12147864" y="1116200"/>
                  <a:pt x="12133413" y="1141844"/>
                  <a:pt x="12131447" y="1145460"/>
                </a:cubicBezTo>
                <a:lnTo>
                  <a:pt x="12127908" y="1152037"/>
                </a:lnTo>
                <a:lnTo>
                  <a:pt x="12149560" y="1142729"/>
                </a:lnTo>
                <a:cubicBezTo>
                  <a:pt x="12161478" y="1137609"/>
                  <a:pt x="12175904" y="1131267"/>
                  <a:pt x="12181656" y="1128634"/>
                </a:cubicBezTo>
                <a:lnTo>
                  <a:pt x="12192100" y="1123848"/>
                </a:lnTo>
                <a:lnTo>
                  <a:pt x="12192100" y="1167559"/>
                </a:lnTo>
                <a:lnTo>
                  <a:pt x="12192100" y="1211270"/>
                </a:lnTo>
                <a:lnTo>
                  <a:pt x="12121445" y="1240907"/>
                </a:lnTo>
                <a:cubicBezTo>
                  <a:pt x="12002056" y="1290988"/>
                  <a:pt x="11990702" y="1294706"/>
                  <a:pt x="11977063" y="1288153"/>
                </a:cubicBezTo>
                <a:lnTo>
                  <a:pt x="11977063" y="1288161"/>
                </a:lnTo>
                <a:cubicBezTo>
                  <a:pt x="11952610" y="1276400"/>
                  <a:pt x="11948579" y="1285226"/>
                  <a:pt x="12085196" y="1051376"/>
                </a:cubicBezTo>
                <a:close/>
                <a:moveTo>
                  <a:pt x="5806059" y="830915"/>
                </a:moveTo>
                <a:cubicBezTo>
                  <a:pt x="5849171" y="825243"/>
                  <a:pt x="5872647" y="837121"/>
                  <a:pt x="5915494" y="861416"/>
                </a:cubicBezTo>
                <a:cubicBezTo>
                  <a:pt x="6011585" y="915909"/>
                  <a:pt x="6170713" y="1001405"/>
                  <a:pt x="6264469" y="1048928"/>
                </a:cubicBezTo>
                <a:cubicBezTo>
                  <a:pt x="6355399" y="1095022"/>
                  <a:pt x="6353212" y="1107456"/>
                  <a:pt x="6245422" y="1156633"/>
                </a:cubicBezTo>
                <a:cubicBezTo>
                  <a:pt x="6136650" y="1206258"/>
                  <a:pt x="6055821" y="1244031"/>
                  <a:pt x="5939013" y="1299795"/>
                </a:cubicBezTo>
                <a:cubicBezTo>
                  <a:pt x="5801807" y="1365294"/>
                  <a:pt x="5780156" y="1371710"/>
                  <a:pt x="5726680" y="1362705"/>
                </a:cubicBezTo>
                <a:lnTo>
                  <a:pt x="5726703" y="1362707"/>
                </a:lnTo>
                <a:cubicBezTo>
                  <a:pt x="5697065" y="1357720"/>
                  <a:pt x="5627075" y="1319289"/>
                  <a:pt x="5396947" y="1181645"/>
                </a:cubicBezTo>
                <a:cubicBezTo>
                  <a:pt x="5229046" y="1081232"/>
                  <a:pt x="5223960" y="1076831"/>
                  <a:pt x="5242857" y="1048549"/>
                </a:cubicBezTo>
                <a:cubicBezTo>
                  <a:pt x="5253867" y="1032051"/>
                  <a:pt x="5327889" y="1000582"/>
                  <a:pt x="5578807" y="905710"/>
                </a:cubicBezTo>
                <a:cubicBezTo>
                  <a:pt x="5700199" y="859808"/>
                  <a:pt x="5762947" y="836587"/>
                  <a:pt x="5806059" y="830915"/>
                </a:cubicBezTo>
                <a:close/>
                <a:moveTo>
                  <a:pt x="8269190" y="821766"/>
                </a:moveTo>
                <a:cubicBezTo>
                  <a:pt x="8291201" y="824446"/>
                  <a:pt x="8316968" y="830319"/>
                  <a:pt x="8353254" y="837656"/>
                </a:cubicBezTo>
                <a:cubicBezTo>
                  <a:pt x="8453351" y="857891"/>
                  <a:pt x="8557847" y="876364"/>
                  <a:pt x="8648162" y="889779"/>
                </a:cubicBezTo>
                <a:cubicBezTo>
                  <a:pt x="8770623" y="907970"/>
                  <a:pt x="8770722" y="907387"/>
                  <a:pt x="8628527" y="997923"/>
                </a:cubicBezTo>
                <a:cubicBezTo>
                  <a:pt x="8577827" y="1030209"/>
                  <a:pt x="8502060" y="1078626"/>
                  <a:pt x="8460158" y="1105513"/>
                </a:cubicBezTo>
                <a:cubicBezTo>
                  <a:pt x="8346964" y="1178147"/>
                  <a:pt x="8314278" y="1188960"/>
                  <a:pt x="8250037" y="1175017"/>
                </a:cubicBezTo>
                <a:lnTo>
                  <a:pt x="8250037" y="1175019"/>
                </a:lnTo>
                <a:cubicBezTo>
                  <a:pt x="8017453" y="1124536"/>
                  <a:pt x="7821265" y="1073391"/>
                  <a:pt x="7806421" y="1059370"/>
                </a:cubicBezTo>
                <a:cubicBezTo>
                  <a:pt x="7785237" y="1039325"/>
                  <a:pt x="7785679" y="1039003"/>
                  <a:pt x="7989928" y="930544"/>
                </a:cubicBezTo>
                <a:cubicBezTo>
                  <a:pt x="8170928" y="834423"/>
                  <a:pt x="8203156" y="813726"/>
                  <a:pt x="8269190" y="821766"/>
                </a:cubicBezTo>
                <a:close/>
                <a:moveTo>
                  <a:pt x="10820540" y="796649"/>
                </a:moveTo>
                <a:cubicBezTo>
                  <a:pt x="10833642" y="796971"/>
                  <a:pt x="10836468" y="801989"/>
                  <a:pt x="10834489" y="811838"/>
                </a:cubicBezTo>
                <a:cubicBezTo>
                  <a:pt x="10832228" y="823034"/>
                  <a:pt x="10846434" y="806462"/>
                  <a:pt x="10645429" y="1032338"/>
                </a:cubicBezTo>
                <a:cubicBezTo>
                  <a:pt x="10495370" y="1200938"/>
                  <a:pt x="10491192" y="1204610"/>
                  <a:pt x="10424640" y="1226159"/>
                </a:cubicBezTo>
                <a:cubicBezTo>
                  <a:pt x="10383574" y="1239447"/>
                  <a:pt x="10134058" y="1270793"/>
                  <a:pt x="9960627" y="1284450"/>
                </a:cubicBezTo>
                <a:cubicBezTo>
                  <a:pt x="9887859" y="1290180"/>
                  <a:pt x="9886655" y="1290233"/>
                  <a:pt x="9875522" y="1288202"/>
                </a:cubicBezTo>
                <a:lnTo>
                  <a:pt x="9875522" y="1288209"/>
                </a:lnTo>
                <a:cubicBezTo>
                  <a:pt x="9832932" y="1280433"/>
                  <a:pt x="9832661" y="1280781"/>
                  <a:pt x="10019044" y="1101906"/>
                </a:cubicBezTo>
                <a:cubicBezTo>
                  <a:pt x="10180260" y="947202"/>
                  <a:pt x="10193752" y="935032"/>
                  <a:pt x="10218598" y="921979"/>
                </a:cubicBezTo>
                <a:cubicBezTo>
                  <a:pt x="10258288" y="901120"/>
                  <a:pt x="10270477" y="897743"/>
                  <a:pt x="10353814" y="884543"/>
                </a:cubicBezTo>
                <a:cubicBezTo>
                  <a:pt x="10486473" y="863532"/>
                  <a:pt x="10625769" y="836856"/>
                  <a:pt x="10744936" y="809635"/>
                </a:cubicBezTo>
                <a:cubicBezTo>
                  <a:pt x="10784060" y="800700"/>
                  <a:pt x="10807438" y="796326"/>
                  <a:pt x="10820540" y="796649"/>
                </a:cubicBezTo>
                <a:close/>
                <a:moveTo>
                  <a:pt x="12130611" y="775010"/>
                </a:moveTo>
                <a:cubicBezTo>
                  <a:pt x="12145830" y="772735"/>
                  <a:pt x="12149166" y="778960"/>
                  <a:pt x="12148945" y="792441"/>
                </a:cubicBezTo>
                <a:cubicBezTo>
                  <a:pt x="12148723" y="807506"/>
                  <a:pt x="11858362" y="1292833"/>
                  <a:pt x="11834376" y="1318247"/>
                </a:cubicBezTo>
                <a:cubicBezTo>
                  <a:pt x="11804074" y="1350365"/>
                  <a:pt x="11763991" y="1378877"/>
                  <a:pt x="11728799" y="1393353"/>
                </a:cubicBezTo>
                <a:cubicBezTo>
                  <a:pt x="11644628" y="1427960"/>
                  <a:pt x="11353601" y="1519673"/>
                  <a:pt x="11183292" y="1565249"/>
                </a:cubicBezTo>
                <a:cubicBezTo>
                  <a:pt x="11130405" y="1579401"/>
                  <a:pt x="11119838" y="1581195"/>
                  <a:pt x="11109295" y="1577804"/>
                </a:cubicBezTo>
                <a:lnTo>
                  <a:pt x="11109295" y="1577809"/>
                </a:lnTo>
                <a:cubicBezTo>
                  <a:pt x="11081279" y="1568807"/>
                  <a:pt x="11085948" y="1555812"/>
                  <a:pt x="11150115" y="1464226"/>
                </a:cubicBezTo>
                <a:cubicBezTo>
                  <a:pt x="11416220" y="1084397"/>
                  <a:pt x="11416172" y="1084456"/>
                  <a:pt x="11448587" y="1058513"/>
                </a:cubicBezTo>
                <a:cubicBezTo>
                  <a:pt x="11488915" y="1026211"/>
                  <a:pt x="11507274" y="1016927"/>
                  <a:pt x="11586334" y="988827"/>
                </a:cubicBezTo>
                <a:cubicBezTo>
                  <a:pt x="11731748" y="937142"/>
                  <a:pt x="11881537" y="877762"/>
                  <a:pt x="12040984" y="808583"/>
                </a:cubicBezTo>
                <a:cubicBezTo>
                  <a:pt x="12088292" y="788061"/>
                  <a:pt x="12115393" y="777285"/>
                  <a:pt x="12130611" y="775010"/>
                </a:cubicBezTo>
                <a:close/>
                <a:moveTo>
                  <a:pt x="5831878" y="716241"/>
                </a:moveTo>
                <a:lnTo>
                  <a:pt x="5831887" y="716243"/>
                </a:lnTo>
                <a:lnTo>
                  <a:pt x="5831863" y="716241"/>
                </a:lnTo>
                <a:close/>
                <a:moveTo>
                  <a:pt x="7627682" y="701397"/>
                </a:moveTo>
                <a:lnTo>
                  <a:pt x="7616304" y="705794"/>
                </a:lnTo>
                <a:cubicBezTo>
                  <a:pt x="7603328" y="710796"/>
                  <a:pt x="7332724" y="827912"/>
                  <a:pt x="7323878" y="832348"/>
                </a:cubicBezTo>
                <a:cubicBezTo>
                  <a:pt x="7318250" y="835159"/>
                  <a:pt x="7319085" y="835619"/>
                  <a:pt x="7352140" y="847915"/>
                </a:cubicBezTo>
                <a:cubicBezTo>
                  <a:pt x="7424490" y="874853"/>
                  <a:pt x="7538792" y="914274"/>
                  <a:pt x="7639306" y="946957"/>
                </a:cubicBezTo>
                <a:cubicBezTo>
                  <a:pt x="7671943" y="957571"/>
                  <a:pt x="7659286" y="960937"/>
                  <a:pt x="7742106" y="919588"/>
                </a:cubicBezTo>
                <a:lnTo>
                  <a:pt x="7742131" y="919590"/>
                </a:lnTo>
                <a:cubicBezTo>
                  <a:pt x="7780199" y="900584"/>
                  <a:pt x="7845078" y="868356"/>
                  <a:pt x="7886292" y="847968"/>
                </a:cubicBezTo>
                <a:cubicBezTo>
                  <a:pt x="7978131" y="802545"/>
                  <a:pt x="7974322" y="805092"/>
                  <a:pt x="7957218" y="800668"/>
                </a:cubicBezTo>
                <a:cubicBezTo>
                  <a:pt x="7915685" y="789933"/>
                  <a:pt x="7789758" y="752681"/>
                  <a:pt x="7714606" y="728899"/>
                </a:cubicBezTo>
                <a:close/>
                <a:moveTo>
                  <a:pt x="6469774" y="669527"/>
                </a:moveTo>
                <a:cubicBezTo>
                  <a:pt x="6465522" y="668229"/>
                  <a:pt x="6362329" y="703874"/>
                  <a:pt x="6149430" y="780174"/>
                </a:cubicBezTo>
                <a:cubicBezTo>
                  <a:pt x="6104800" y="796166"/>
                  <a:pt x="6106078" y="795266"/>
                  <a:pt x="6118710" y="801978"/>
                </a:cubicBezTo>
                <a:cubicBezTo>
                  <a:pt x="6123773" y="804670"/>
                  <a:pt x="6158326" y="823113"/>
                  <a:pt x="6195509" y="842959"/>
                </a:cubicBezTo>
                <a:cubicBezTo>
                  <a:pt x="6293812" y="895470"/>
                  <a:pt x="6451342" y="975662"/>
                  <a:pt x="6456011" y="975662"/>
                </a:cubicBezTo>
                <a:cubicBezTo>
                  <a:pt x="6456921" y="975662"/>
                  <a:pt x="6495259" y="960046"/>
                  <a:pt x="6541166" y="940962"/>
                </a:cubicBezTo>
                <a:lnTo>
                  <a:pt x="6541265" y="940975"/>
                </a:lnTo>
                <a:cubicBezTo>
                  <a:pt x="6587197" y="921889"/>
                  <a:pt x="6665814" y="889560"/>
                  <a:pt x="6715973" y="869131"/>
                </a:cubicBezTo>
                <a:cubicBezTo>
                  <a:pt x="6766132" y="848701"/>
                  <a:pt x="6806412" y="831411"/>
                  <a:pt x="6805478" y="830710"/>
                </a:cubicBezTo>
                <a:cubicBezTo>
                  <a:pt x="6804519" y="830006"/>
                  <a:pt x="6777216" y="817152"/>
                  <a:pt x="6744776" y="802146"/>
                </a:cubicBezTo>
                <a:cubicBezTo>
                  <a:pt x="6670557" y="767803"/>
                  <a:pt x="6606120" y="736825"/>
                  <a:pt x="6531680" y="699700"/>
                </a:cubicBezTo>
                <a:cubicBezTo>
                  <a:pt x="6499609" y="683712"/>
                  <a:pt x="6471765" y="670135"/>
                  <a:pt x="6469774" y="669527"/>
                </a:cubicBezTo>
                <a:close/>
                <a:moveTo>
                  <a:pt x="11458319" y="660904"/>
                </a:moveTo>
                <a:cubicBezTo>
                  <a:pt x="11457606" y="660904"/>
                  <a:pt x="11436889" y="667856"/>
                  <a:pt x="11412289" y="676352"/>
                </a:cubicBezTo>
                <a:cubicBezTo>
                  <a:pt x="11290738" y="718358"/>
                  <a:pt x="11192484" y="749293"/>
                  <a:pt x="11066951" y="785095"/>
                </a:cubicBezTo>
                <a:cubicBezTo>
                  <a:pt x="11039475" y="792930"/>
                  <a:pt x="11016719" y="799643"/>
                  <a:pt x="11016374" y="800011"/>
                </a:cubicBezTo>
                <a:cubicBezTo>
                  <a:pt x="11016006" y="800380"/>
                  <a:pt x="10984942" y="837192"/>
                  <a:pt x="10947317" y="881814"/>
                </a:cubicBezTo>
                <a:cubicBezTo>
                  <a:pt x="10806449" y="1048915"/>
                  <a:pt x="10773223" y="1088141"/>
                  <a:pt x="10770003" y="1091151"/>
                </a:cubicBezTo>
                <a:cubicBezTo>
                  <a:pt x="10762138" y="1098496"/>
                  <a:pt x="10765137" y="1098463"/>
                  <a:pt x="10798289" y="1090841"/>
                </a:cubicBezTo>
                <a:lnTo>
                  <a:pt x="10798289" y="1090839"/>
                </a:lnTo>
                <a:cubicBezTo>
                  <a:pt x="10936307" y="1059088"/>
                  <a:pt x="11113571" y="1012652"/>
                  <a:pt x="11211923" y="982483"/>
                </a:cubicBezTo>
                <a:cubicBezTo>
                  <a:pt x="11214184" y="981793"/>
                  <a:pt x="11223129" y="971836"/>
                  <a:pt x="11231805" y="960357"/>
                </a:cubicBezTo>
                <a:cubicBezTo>
                  <a:pt x="11240504" y="948877"/>
                  <a:pt x="11277810" y="899898"/>
                  <a:pt x="11314699" y="851512"/>
                </a:cubicBezTo>
                <a:cubicBezTo>
                  <a:pt x="11425977" y="705655"/>
                  <a:pt x="11459696" y="660904"/>
                  <a:pt x="11458319" y="660904"/>
                </a:cubicBezTo>
                <a:close/>
                <a:moveTo>
                  <a:pt x="9701753" y="656057"/>
                </a:moveTo>
                <a:cubicBezTo>
                  <a:pt x="9693281" y="656061"/>
                  <a:pt x="9681116" y="656378"/>
                  <a:pt x="9665571" y="657006"/>
                </a:cubicBezTo>
                <a:cubicBezTo>
                  <a:pt x="9621900" y="658769"/>
                  <a:pt x="9463043" y="661539"/>
                  <a:pt x="9454319" y="660689"/>
                </a:cubicBezTo>
                <a:cubicBezTo>
                  <a:pt x="9428564" y="658179"/>
                  <a:pt x="9347710" y="660313"/>
                  <a:pt x="9344834" y="663582"/>
                </a:cubicBezTo>
                <a:cubicBezTo>
                  <a:pt x="9343065" y="665596"/>
                  <a:pt x="9339035" y="668307"/>
                  <a:pt x="9335913" y="669605"/>
                </a:cubicBezTo>
                <a:cubicBezTo>
                  <a:pt x="9332768" y="670905"/>
                  <a:pt x="9330507" y="673062"/>
                  <a:pt x="9330875" y="674399"/>
                </a:cubicBezTo>
                <a:cubicBezTo>
                  <a:pt x="9331244" y="675734"/>
                  <a:pt x="9330458" y="676289"/>
                  <a:pt x="9329130" y="675632"/>
                </a:cubicBezTo>
                <a:cubicBezTo>
                  <a:pt x="9327779" y="674976"/>
                  <a:pt x="9322225" y="677990"/>
                  <a:pt x="9316769" y="682330"/>
                </a:cubicBezTo>
                <a:cubicBezTo>
                  <a:pt x="9311313" y="686670"/>
                  <a:pt x="9305882" y="690222"/>
                  <a:pt x="9304702" y="690222"/>
                </a:cubicBezTo>
                <a:cubicBezTo>
                  <a:pt x="9303523" y="690222"/>
                  <a:pt x="9301016" y="691710"/>
                  <a:pt x="9299173" y="693530"/>
                </a:cubicBezTo>
                <a:cubicBezTo>
                  <a:pt x="9296272" y="696380"/>
                  <a:pt x="9296297" y="696607"/>
                  <a:pt x="9299492" y="695170"/>
                </a:cubicBezTo>
                <a:cubicBezTo>
                  <a:pt x="9301680" y="694177"/>
                  <a:pt x="9302343" y="694224"/>
                  <a:pt x="9301114" y="695284"/>
                </a:cubicBezTo>
                <a:cubicBezTo>
                  <a:pt x="9299983" y="696263"/>
                  <a:pt x="9298165" y="697065"/>
                  <a:pt x="9297084" y="697065"/>
                </a:cubicBezTo>
                <a:cubicBezTo>
                  <a:pt x="9292758" y="697065"/>
                  <a:pt x="9274892" y="710138"/>
                  <a:pt x="9276465" y="712151"/>
                </a:cubicBezTo>
                <a:cubicBezTo>
                  <a:pt x="9277472" y="713441"/>
                  <a:pt x="9276981" y="713725"/>
                  <a:pt x="9275236" y="712869"/>
                </a:cubicBezTo>
                <a:cubicBezTo>
                  <a:pt x="9272017" y="711283"/>
                  <a:pt x="9248694" y="726700"/>
                  <a:pt x="9249775" y="729699"/>
                </a:cubicBezTo>
                <a:cubicBezTo>
                  <a:pt x="9250144" y="730727"/>
                  <a:pt x="9249407" y="731046"/>
                  <a:pt x="9248104" y="730410"/>
                </a:cubicBezTo>
                <a:cubicBezTo>
                  <a:pt x="9246802" y="729775"/>
                  <a:pt x="9244025" y="731226"/>
                  <a:pt x="9241887" y="733632"/>
                </a:cubicBezTo>
                <a:cubicBezTo>
                  <a:pt x="9239773" y="736041"/>
                  <a:pt x="9238053" y="737155"/>
                  <a:pt x="9238053" y="736109"/>
                </a:cubicBezTo>
                <a:cubicBezTo>
                  <a:pt x="9238028" y="735063"/>
                  <a:pt x="9234612" y="736848"/>
                  <a:pt x="9230410" y="740074"/>
                </a:cubicBezTo>
                <a:cubicBezTo>
                  <a:pt x="9209053" y="756521"/>
                  <a:pt x="9206129" y="759074"/>
                  <a:pt x="9207186" y="760433"/>
                </a:cubicBezTo>
                <a:cubicBezTo>
                  <a:pt x="9207825" y="761242"/>
                  <a:pt x="9206768" y="761903"/>
                  <a:pt x="9204876" y="761903"/>
                </a:cubicBezTo>
                <a:cubicBezTo>
                  <a:pt x="9202959" y="761903"/>
                  <a:pt x="9202123" y="760951"/>
                  <a:pt x="9203008" y="759786"/>
                </a:cubicBezTo>
                <a:cubicBezTo>
                  <a:pt x="9203868" y="758621"/>
                  <a:pt x="9200231" y="760701"/>
                  <a:pt x="9194898" y="764409"/>
                </a:cubicBezTo>
                <a:cubicBezTo>
                  <a:pt x="9189565" y="768116"/>
                  <a:pt x="9185510" y="771920"/>
                  <a:pt x="9185879" y="772862"/>
                </a:cubicBezTo>
                <a:cubicBezTo>
                  <a:pt x="9186248" y="773805"/>
                  <a:pt x="9185510" y="774055"/>
                  <a:pt x="9184208" y="773420"/>
                </a:cubicBezTo>
                <a:cubicBezTo>
                  <a:pt x="9182905" y="772784"/>
                  <a:pt x="9180300" y="774033"/>
                  <a:pt x="9178383" y="776194"/>
                </a:cubicBezTo>
                <a:cubicBezTo>
                  <a:pt x="9176491" y="778356"/>
                  <a:pt x="9174353" y="779660"/>
                  <a:pt x="9173640" y="779095"/>
                </a:cubicBezTo>
                <a:cubicBezTo>
                  <a:pt x="9172927" y="778528"/>
                  <a:pt x="9168971" y="781108"/>
                  <a:pt x="9164866" y="784829"/>
                </a:cubicBezTo>
                <a:cubicBezTo>
                  <a:pt x="9160762" y="788551"/>
                  <a:pt x="9156855" y="791151"/>
                  <a:pt x="9156166" y="790606"/>
                </a:cubicBezTo>
                <a:cubicBezTo>
                  <a:pt x="9155479" y="790062"/>
                  <a:pt x="9152407" y="792326"/>
                  <a:pt x="9149335" y="795636"/>
                </a:cubicBezTo>
                <a:cubicBezTo>
                  <a:pt x="9146238" y="798945"/>
                  <a:pt x="9142355" y="801653"/>
                  <a:pt x="9140684" y="801653"/>
                </a:cubicBezTo>
                <a:cubicBezTo>
                  <a:pt x="9139013" y="801653"/>
                  <a:pt x="9135253" y="804073"/>
                  <a:pt x="9132328" y="807029"/>
                </a:cubicBezTo>
                <a:cubicBezTo>
                  <a:pt x="9129404" y="809987"/>
                  <a:pt x="9126258" y="812405"/>
                  <a:pt x="9125324" y="812405"/>
                </a:cubicBezTo>
                <a:cubicBezTo>
                  <a:pt x="9124390" y="812405"/>
                  <a:pt x="9116207" y="817404"/>
                  <a:pt x="9107163" y="823512"/>
                </a:cubicBezTo>
                <a:lnTo>
                  <a:pt x="9090722" y="834618"/>
                </a:lnTo>
                <a:lnTo>
                  <a:pt x="9098930" y="836774"/>
                </a:lnTo>
                <a:cubicBezTo>
                  <a:pt x="9103452" y="837961"/>
                  <a:pt x="9111439" y="838909"/>
                  <a:pt x="9116674" y="838881"/>
                </a:cubicBezTo>
                <a:cubicBezTo>
                  <a:pt x="9134860" y="838790"/>
                  <a:pt x="9163097" y="840397"/>
                  <a:pt x="9167422" y="841767"/>
                </a:cubicBezTo>
                <a:cubicBezTo>
                  <a:pt x="9169806" y="842525"/>
                  <a:pt x="9175262" y="842737"/>
                  <a:pt x="9179538" y="842236"/>
                </a:cubicBezTo>
                <a:cubicBezTo>
                  <a:pt x="9183814" y="841736"/>
                  <a:pt x="9191261" y="842033"/>
                  <a:pt x="9196102" y="842895"/>
                </a:cubicBezTo>
                <a:cubicBezTo>
                  <a:pt x="9205711" y="844615"/>
                  <a:pt x="9262998" y="846785"/>
                  <a:pt x="9319865" y="847581"/>
                </a:cubicBezTo>
                <a:cubicBezTo>
                  <a:pt x="9339870" y="847861"/>
                  <a:pt x="9356901" y="848631"/>
                  <a:pt x="9357736" y="849290"/>
                </a:cubicBezTo>
                <a:cubicBezTo>
                  <a:pt x="9361030" y="851919"/>
                  <a:pt x="9466705" y="849677"/>
                  <a:pt x="9465427" y="847004"/>
                </a:cubicBezTo>
                <a:cubicBezTo>
                  <a:pt x="9464739" y="845605"/>
                  <a:pt x="9465230" y="844963"/>
                  <a:pt x="9466484" y="845583"/>
                </a:cubicBezTo>
                <a:cubicBezTo>
                  <a:pt x="9467737" y="846201"/>
                  <a:pt x="9471326" y="844910"/>
                  <a:pt x="9474446" y="842715"/>
                </a:cubicBezTo>
                <a:cubicBezTo>
                  <a:pt x="9477567" y="840520"/>
                  <a:pt x="9485358" y="835118"/>
                  <a:pt x="9491748" y="830714"/>
                </a:cubicBezTo>
                <a:cubicBezTo>
                  <a:pt x="9498162" y="826309"/>
                  <a:pt x="9503003" y="822147"/>
                  <a:pt x="9502512" y="821465"/>
                </a:cubicBezTo>
                <a:cubicBezTo>
                  <a:pt x="9502021" y="820782"/>
                  <a:pt x="9503864" y="818466"/>
                  <a:pt x="9506616" y="816315"/>
                </a:cubicBezTo>
                <a:cubicBezTo>
                  <a:pt x="9509344" y="814165"/>
                  <a:pt x="9510671" y="813725"/>
                  <a:pt x="9509540" y="815338"/>
                </a:cubicBezTo>
                <a:cubicBezTo>
                  <a:pt x="9508410" y="816951"/>
                  <a:pt x="9512760" y="813872"/>
                  <a:pt x="9519199" y="808495"/>
                </a:cubicBezTo>
                <a:cubicBezTo>
                  <a:pt x="9525638" y="803119"/>
                  <a:pt x="9532199" y="798680"/>
                  <a:pt x="9533772" y="798631"/>
                </a:cubicBezTo>
                <a:cubicBezTo>
                  <a:pt x="9535345" y="798582"/>
                  <a:pt x="9536328" y="797417"/>
                  <a:pt x="9535959" y="796042"/>
                </a:cubicBezTo>
                <a:cubicBezTo>
                  <a:pt x="9535591" y="794668"/>
                  <a:pt x="9536254" y="794017"/>
                  <a:pt x="9537434" y="794598"/>
                </a:cubicBezTo>
                <a:cubicBezTo>
                  <a:pt x="9539302" y="795520"/>
                  <a:pt x="9565106" y="775408"/>
                  <a:pt x="9566753" y="771748"/>
                </a:cubicBezTo>
                <a:cubicBezTo>
                  <a:pt x="9567072" y="770993"/>
                  <a:pt x="9568178" y="770196"/>
                  <a:pt x="9569210" y="769977"/>
                </a:cubicBezTo>
                <a:cubicBezTo>
                  <a:pt x="9572405" y="769285"/>
                  <a:pt x="9587494" y="758261"/>
                  <a:pt x="9611603" y="739010"/>
                </a:cubicBezTo>
                <a:cubicBezTo>
                  <a:pt x="9624432" y="728749"/>
                  <a:pt x="9638022" y="718814"/>
                  <a:pt x="9641782" y="716931"/>
                </a:cubicBezTo>
                <a:cubicBezTo>
                  <a:pt x="9645616" y="715003"/>
                  <a:pt x="9647877" y="712562"/>
                  <a:pt x="9646919" y="711338"/>
                </a:cubicBezTo>
                <a:cubicBezTo>
                  <a:pt x="9645985" y="710126"/>
                  <a:pt x="9646354" y="709711"/>
                  <a:pt x="9647754" y="710401"/>
                </a:cubicBezTo>
                <a:cubicBezTo>
                  <a:pt x="9650556" y="711780"/>
                  <a:pt x="9658985" y="705307"/>
                  <a:pt x="9657068" y="703258"/>
                </a:cubicBezTo>
                <a:cubicBezTo>
                  <a:pt x="9656380" y="702541"/>
                  <a:pt x="9656503" y="702335"/>
                  <a:pt x="9657314" y="702804"/>
                </a:cubicBezTo>
                <a:cubicBezTo>
                  <a:pt x="9658125" y="703274"/>
                  <a:pt x="9667488" y="696783"/>
                  <a:pt x="9678105" y="688383"/>
                </a:cubicBezTo>
                <a:cubicBezTo>
                  <a:pt x="9688722" y="679980"/>
                  <a:pt x="9699191" y="672565"/>
                  <a:pt x="9701354" y="671902"/>
                </a:cubicBezTo>
                <a:cubicBezTo>
                  <a:pt x="9703566" y="671226"/>
                  <a:pt x="9704524" y="669707"/>
                  <a:pt x="9703517" y="668428"/>
                </a:cubicBezTo>
                <a:cubicBezTo>
                  <a:pt x="9702533" y="667134"/>
                  <a:pt x="9702829" y="666683"/>
                  <a:pt x="9704254" y="667377"/>
                </a:cubicBezTo>
                <a:cubicBezTo>
                  <a:pt x="9707867" y="669162"/>
                  <a:pt x="9718778" y="659352"/>
                  <a:pt x="9715780" y="656982"/>
                </a:cubicBezTo>
                <a:cubicBezTo>
                  <a:pt x="9715006" y="656362"/>
                  <a:pt x="9710226" y="656053"/>
                  <a:pt x="9701753" y="656057"/>
                </a:cubicBezTo>
                <a:close/>
                <a:moveTo>
                  <a:pt x="7624023" y="650028"/>
                </a:moveTo>
                <a:cubicBezTo>
                  <a:pt x="7652585" y="649012"/>
                  <a:pt x="7674591" y="658005"/>
                  <a:pt x="7715491" y="671066"/>
                </a:cubicBezTo>
                <a:cubicBezTo>
                  <a:pt x="7816325" y="703268"/>
                  <a:pt x="7924753" y="734803"/>
                  <a:pt x="8033156" y="763440"/>
                </a:cubicBezTo>
                <a:cubicBezTo>
                  <a:pt x="8132565" y="789704"/>
                  <a:pt x="8132295" y="793843"/>
                  <a:pt x="8027406" y="847534"/>
                </a:cubicBezTo>
                <a:cubicBezTo>
                  <a:pt x="7989657" y="866849"/>
                  <a:pt x="7906346" y="909751"/>
                  <a:pt x="7842228" y="942870"/>
                </a:cubicBezTo>
                <a:cubicBezTo>
                  <a:pt x="7711608" y="1010341"/>
                  <a:pt x="7711239" y="1010490"/>
                  <a:pt x="7667568" y="1011972"/>
                </a:cubicBezTo>
                <a:cubicBezTo>
                  <a:pt x="7647441" y="1012654"/>
                  <a:pt x="7638250" y="1012060"/>
                  <a:pt x="7625790" y="1009262"/>
                </a:cubicBezTo>
                <a:cubicBezTo>
                  <a:pt x="7600083" y="1003493"/>
                  <a:pt x="7447739" y="951966"/>
                  <a:pt x="7344398" y="914095"/>
                </a:cubicBezTo>
                <a:cubicBezTo>
                  <a:pt x="7128181" y="834848"/>
                  <a:pt x="7129705" y="841272"/>
                  <a:pt x="7308763" y="766038"/>
                </a:cubicBezTo>
                <a:cubicBezTo>
                  <a:pt x="7510607" y="681223"/>
                  <a:pt x="7576420" y="651723"/>
                  <a:pt x="7624023" y="650028"/>
                </a:cubicBezTo>
                <a:close/>
                <a:moveTo>
                  <a:pt x="6468944" y="607168"/>
                </a:moveTo>
                <a:cubicBezTo>
                  <a:pt x="6498699" y="608937"/>
                  <a:pt x="6526974" y="620669"/>
                  <a:pt x="6572746" y="643493"/>
                </a:cubicBezTo>
                <a:cubicBezTo>
                  <a:pt x="6671196" y="692576"/>
                  <a:pt x="6766009" y="737087"/>
                  <a:pt x="6906975" y="800394"/>
                </a:cubicBezTo>
                <a:cubicBezTo>
                  <a:pt x="6941775" y="816024"/>
                  <a:pt x="6949983" y="822493"/>
                  <a:pt x="6949983" y="834305"/>
                </a:cubicBezTo>
                <a:cubicBezTo>
                  <a:pt x="6949983" y="850605"/>
                  <a:pt x="6947378" y="852167"/>
                  <a:pt x="6855366" y="890690"/>
                </a:cubicBezTo>
                <a:cubicBezTo>
                  <a:pt x="6764633" y="928688"/>
                  <a:pt x="6698991" y="956668"/>
                  <a:pt x="6596093" y="1001188"/>
                </a:cubicBezTo>
                <a:cubicBezTo>
                  <a:pt x="6493072" y="1045773"/>
                  <a:pt x="6466702" y="1051655"/>
                  <a:pt x="6417280" y="1041071"/>
                </a:cubicBezTo>
                <a:lnTo>
                  <a:pt x="6417255" y="1041069"/>
                </a:lnTo>
                <a:cubicBezTo>
                  <a:pt x="6382407" y="1033601"/>
                  <a:pt x="5981529" y="823287"/>
                  <a:pt x="5965235" y="803913"/>
                </a:cubicBezTo>
                <a:cubicBezTo>
                  <a:pt x="5954151" y="790727"/>
                  <a:pt x="5956240" y="775320"/>
                  <a:pt x="5970543" y="764620"/>
                </a:cubicBezTo>
                <a:cubicBezTo>
                  <a:pt x="5978236" y="758883"/>
                  <a:pt x="6185089" y="687018"/>
                  <a:pt x="6356259" y="630625"/>
                </a:cubicBezTo>
                <a:cubicBezTo>
                  <a:pt x="6407954" y="613595"/>
                  <a:pt x="6439189" y="605400"/>
                  <a:pt x="6468944" y="607168"/>
                </a:cubicBezTo>
                <a:close/>
                <a:moveTo>
                  <a:pt x="8723069" y="605639"/>
                </a:moveTo>
                <a:lnTo>
                  <a:pt x="8651800" y="644603"/>
                </a:lnTo>
                <a:cubicBezTo>
                  <a:pt x="8612602" y="666034"/>
                  <a:pt x="8552637" y="698764"/>
                  <a:pt x="8518526" y="717336"/>
                </a:cubicBezTo>
                <a:cubicBezTo>
                  <a:pt x="8447551" y="755977"/>
                  <a:pt x="8450796" y="753630"/>
                  <a:pt x="8464459" y="756353"/>
                </a:cubicBezTo>
                <a:cubicBezTo>
                  <a:pt x="8534771" y="770385"/>
                  <a:pt x="8636415" y="786289"/>
                  <a:pt x="8795592" y="808169"/>
                </a:cubicBezTo>
                <a:cubicBezTo>
                  <a:pt x="8798959" y="808634"/>
                  <a:pt x="8804292" y="808896"/>
                  <a:pt x="8807438" y="808752"/>
                </a:cubicBezTo>
                <a:cubicBezTo>
                  <a:pt x="8810878" y="808593"/>
                  <a:pt x="8864896" y="776487"/>
                  <a:pt x="8944373" y="727359"/>
                </a:cubicBezTo>
                <a:lnTo>
                  <a:pt x="8944373" y="727361"/>
                </a:lnTo>
                <a:cubicBezTo>
                  <a:pt x="9093351" y="635268"/>
                  <a:pt x="9081432" y="644253"/>
                  <a:pt x="9056684" y="642596"/>
                </a:cubicBezTo>
                <a:cubicBezTo>
                  <a:pt x="8998514" y="638701"/>
                  <a:pt x="8870597" y="625046"/>
                  <a:pt x="8777136" y="612753"/>
                </a:cubicBezTo>
                <a:close/>
                <a:moveTo>
                  <a:pt x="9843320" y="602959"/>
                </a:moveTo>
                <a:cubicBezTo>
                  <a:pt x="9877549" y="606650"/>
                  <a:pt x="9849367" y="629340"/>
                  <a:pt x="9738463" y="716084"/>
                </a:cubicBezTo>
                <a:cubicBezTo>
                  <a:pt x="9478722" y="919244"/>
                  <a:pt x="9505019" y="906310"/>
                  <a:pt x="9358449" y="903121"/>
                </a:cubicBezTo>
                <a:lnTo>
                  <a:pt x="9358474" y="903121"/>
                </a:lnTo>
                <a:cubicBezTo>
                  <a:pt x="9191875" y="899497"/>
                  <a:pt x="8987012" y="885869"/>
                  <a:pt x="8965386" y="876976"/>
                </a:cubicBezTo>
                <a:cubicBezTo>
                  <a:pt x="8942997" y="867772"/>
                  <a:pt x="8948945" y="856476"/>
                  <a:pt x="8990551" y="829181"/>
                </a:cubicBezTo>
                <a:cubicBezTo>
                  <a:pt x="9008393" y="817465"/>
                  <a:pt x="9082169" y="769033"/>
                  <a:pt x="9154471" y="721553"/>
                </a:cubicBezTo>
                <a:cubicBezTo>
                  <a:pt x="9334783" y="603156"/>
                  <a:pt x="9299590" y="613916"/>
                  <a:pt x="9513276" y="611873"/>
                </a:cubicBezTo>
                <a:cubicBezTo>
                  <a:pt x="9597767" y="611066"/>
                  <a:pt x="9684568" y="609477"/>
                  <a:pt x="9706195" y="608343"/>
                </a:cubicBezTo>
                <a:cubicBezTo>
                  <a:pt x="9727822" y="607209"/>
                  <a:pt x="9765103" y="605225"/>
                  <a:pt x="9789040" y="603932"/>
                </a:cubicBezTo>
                <a:cubicBezTo>
                  <a:pt x="9813566" y="602609"/>
                  <a:pt x="9831911" y="601728"/>
                  <a:pt x="9843320" y="602959"/>
                </a:cubicBezTo>
                <a:close/>
                <a:moveTo>
                  <a:pt x="909736" y="599798"/>
                </a:moveTo>
                <a:cubicBezTo>
                  <a:pt x="892483" y="604763"/>
                  <a:pt x="671401" y="723195"/>
                  <a:pt x="540805" y="797405"/>
                </a:cubicBezTo>
                <a:cubicBezTo>
                  <a:pt x="383324" y="886923"/>
                  <a:pt x="125476" y="1045059"/>
                  <a:pt x="125476" y="1052117"/>
                </a:cubicBezTo>
                <a:cubicBezTo>
                  <a:pt x="125476" y="1052901"/>
                  <a:pt x="177179" y="1091630"/>
                  <a:pt x="240368" y="1138180"/>
                </a:cubicBezTo>
                <a:cubicBezTo>
                  <a:pt x="397173" y="1253695"/>
                  <a:pt x="507259" y="1335396"/>
                  <a:pt x="556780" y="1373029"/>
                </a:cubicBezTo>
                <a:cubicBezTo>
                  <a:pt x="578013" y="1389164"/>
                  <a:pt x="572370" y="1390004"/>
                  <a:pt x="610507" y="1365022"/>
                </a:cubicBezTo>
                <a:lnTo>
                  <a:pt x="610502" y="1365028"/>
                </a:lnTo>
                <a:cubicBezTo>
                  <a:pt x="829127" y="1221827"/>
                  <a:pt x="1089605" y="1066955"/>
                  <a:pt x="1298253" y="956089"/>
                </a:cubicBezTo>
                <a:cubicBezTo>
                  <a:pt x="1351115" y="927996"/>
                  <a:pt x="1349001" y="930753"/>
                  <a:pt x="1329071" y="915954"/>
                </a:cubicBezTo>
                <a:cubicBezTo>
                  <a:pt x="1314571" y="905201"/>
                  <a:pt x="1294173" y="889581"/>
                  <a:pt x="1212950" y="827042"/>
                </a:cubicBezTo>
                <a:cubicBezTo>
                  <a:pt x="996488" y="660343"/>
                  <a:pt x="914036" y="598566"/>
                  <a:pt x="909736" y="599798"/>
                </a:cubicBezTo>
                <a:close/>
                <a:moveTo>
                  <a:pt x="10400114" y="581759"/>
                </a:moveTo>
                <a:cubicBezTo>
                  <a:pt x="10399623" y="581368"/>
                  <a:pt x="10366962" y="586193"/>
                  <a:pt x="10327566" y="592478"/>
                </a:cubicBezTo>
                <a:cubicBezTo>
                  <a:pt x="10244698" y="605694"/>
                  <a:pt x="10145265" y="619091"/>
                  <a:pt x="10066254" y="627683"/>
                </a:cubicBezTo>
                <a:lnTo>
                  <a:pt x="10010958" y="633695"/>
                </a:lnTo>
                <a:lnTo>
                  <a:pt x="9991248" y="649741"/>
                </a:lnTo>
                <a:cubicBezTo>
                  <a:pt x="9967140" y="669394"/>
                  <a:pt x="9776359" y="827097"/>
                  <a:pt x="9764169" y="837480"/>
                </a:cubicBezTo>
                <a:lnTo>
                  <a:pt x="9755371" y="844954"/>
                </a:lnTo>
                <a:lnTo>
                  <a:pt x="9772574" y="843794"/>
                </a:lnTo>
                <a:cubicBezTo>
                  <a:pt x="9782036" y="843159"/>
                  <a:pt x="9817425" y="840840"/>
                  <a:pt x="9851216" y="838645"/>
                </a:cubicBezTo>
                <a:cubicBezTo>
                  <a:pt x="9926295" y="833765"/>
                  <a:pt x="10020838" y="825408"/>
                  <a:pt x="10096334" y="816978"/>
                </a:cubicBezTo>
                <a:lnTo>
                  <a:pt x="10152957" y="810656"/>
                </a:lnTo>
                <a:lnTo>
                  <a:pt x="10223317" y="746042"/>
                </a:lnTo>
                <a:cubicBezTo>
                  <a:pt x="10360253" y="620321"/>
                  <a:pt x="10400974" y="582459"/>
                  <a:pt x="10400114" y="581759"/>
                </a:cubicBezTo>
                <a:close/>
                <a:moveTo>
                  <a:pt x="8741176" y="562361"/>
                </a:moveTo>
                <a:cubicBezTo>
                  <a:pt x="8758629" y="562773"/>
                  <a:pt x="8777972" y="565480"/>
                  <a:pt x="8804317" y="568921"/>
                </a:cubicBezTo>
                <a:cubicBezTo>
                  <a:pt x="8903553" y="581882"/>
                  <a:pt x="9030069" y="594296"/>
                  <a:pt x="9134196" y="601291"/>
                </a:cubicBezTo>
                <a:cubicBezTo>
                  <a:pt x="9196790" y="605496"/>
                  <a:pt x="9206104" y="607915"/>
                  <a:pt x="9206104" y="619994"/>
                </a:cubicBezTo>
                <a:cubicBezTo>
                  <a:pt x="9206104" y="630090"/>
                  <a:pt x="9215173" y="623936"/>
                  <a:pt x="8961970" y="785583"/>
                </a:cubicBezTo>
                <a:cubicBezTo>
                  <a:pt x="8841794" y="862239"/>
                  <a:pt x="8825329" y="866794"/>
                  <a:pt x="8721865" y="852306"/>
                </a:cubicBezTo>
                <a:lnTo>
                  <a:pt x="8721963" y="852302"/>
                </a:lnTo>
                <a:cubicBezTo>
                  <a:pt x="8532215" y="825762"/>
                  <a:pt x="8343744" y="790527"/>
                  <a:pt x="8328138" y="778680"/>
                </a:cubicBezTo>
                <a:cubicBezTo>
                  <a:pt x="8307126" y="762730"/>
                  <a:pt x="8306807" y="762951"/>
                  <a:pt x="8497096" y="662826"/>
                </a:cubicBezTo>
                <a:cubicBezTo>
                  <a:pt x="8653471" y="580552"/>
                  <a:pt x="8688819" y="561126"/>
                  <a:pt x="8741176" y="562361"/>
                </a:cubicBezTo>
                <a:close/>
                <a:moveTo>
                  <a:pt x="11588536" y="557717"/>
                </a:moveTo>
                <a:cubicBezTo>
                  <a:pt x="11601638" y="556095"/>
                  <a:pt x="11607223" y="559115"/>
                  <a:pt x="11607223" y="566538"/>
                </a:cubicBezTo>
                <a:cubicBezTo>
                  <a:pt x="11607223" y="568870"/>
                  <a:pt x="11513369" y="698844"/>
                  <a:pt x="11341044" y="935243"/>
                </a:cubicBezTo>
                <a:cubicBezTo>
                  <a:pt x="11276999" y="1023074"/>
                  <a:pt x="11250334" y="1040021"/>
                  <a:pt x="11118167" y="1076902"/>
                </a:cubicBezTo>
                <a:cubicBezTo>
                  <a:pt x="10980592" y="1115295"/>
                  <a:pt x="10836529" y="1150279"/>
                  <a:pt x="10701461" y="1178098"/>
                </a:cubicBezTo>
                <a:cubicBezTo>
                  <a:pt x="10652605" y="1188162"/>
                  <a:pt x="10642972" y="1189410"/>
                  <a:pt x="10629774" y="1187384"/>
                </a:cubicBezTo>
                <a:lnTo>
                  <a:pt x="10629750" y="1187369"/>
                </a:lnTo>
                <a:cubicBezTo>
                  <a:pt x="10616872" y="1185388"/>
                  <a:pt x="10611293" y="1172924"/>
                  <a:pt x="10617782" y="1160580"/>
                </a:cubicBezTo>
                <a:cubicBezTo>
                  <a:pt x="10620582" y="1155223"/>
                  <a:pt x="10741127" y="1015504"/>
                  <a:pt x="10905268" y="827357"/>
                </a:cubicBezTo>
                <a:cubicBezTo>
                  <a:pt x="10958474" y="766345"/>
                  <a:pt x="10987916" y="749704"/>
                  <a:pt x="11099735" y="717365"/>
                </a:cubicBezTo>
                <a:cubicBezTo>
                  <a:pt x="11234852" y="678287"/>
                  <a:pt x="11383437" y="629136"/>
                  <a:pt x="11524747" y="576753"/>
                </a:cubicBezTo>
                <a:cubicBezTo>
                  <a:pt x="11554815" y="565605"/>
                  <a:pt x="11575434" y="559339"/>
                  <a:pt x="11588536" y="557717"/>
                </a:cubicBezTo>
                <a:close/>
                <a:moveTo>
                  <a:pt x="5214620" y="530490"/>
                </a:moveTo>
                <a:cubicBezTo>
                  <a:pt x="5211057" y="528051"/>
                  <a:pt x="5202946" y="529976"/>
                  <a:pt x="5147037" y="546548"/>
                </a:cubicBezTo>
                <a:cubicBezTo>
                  <a:pt x="5001279" y="589757"/>
                  <a:pt x="4782014" y="659021"/>
                  <a:pt x="4780638" y="662294"/>
                </a:cubicBezTo>
                <a:cubicBezTo>
                  <a:pt x="4779433" y="665158"/>
                  <a:pt x="4981103" y="801424"/>
                  <a:pt x="5101842" y="879353"/>
                </a:cubicBezTo>
                <a:cubicBezTo>
                  <a:pt x="5132144" y="898910"/>
                  <a:pt x="5132562" y="899096"/>
                  <a:pt x="5139934" y="896551"/>
                </a:cubicBezTo>
                <a:cubicBezTo>
                  <a:pt x="5144039" y="895135"/>
                  <a:pt x="5173948" y="884119"/>
                  <a:pt x="5206387" y="872069"/>
                </a:cubicBezTo>
                <a:lnTo>
                  <a:pt x="5206411" y="872059"/>
                </a:lnTo>
                <a:cubicBezTo>
                  <a:pt x="5283087" y="843569"/>
                  <a:pt x="5397758" y="802431"/>
                  <a:pt x="5484117" y="772424"/>
                </a:cubicBezTo>
                <a:cubicBezTo>
                  <a:pt x="5521964" y="759272"/>
                  <a:pt x="5553199" y="748296"/>
                  <a:pt x="5553543" y="748034"/>
                </a:cubicBezTo>
                <a:cubicBezTo>
                  <a:pt x="5553887" y="747770"/>
                  <a:pt x="5534546" y="735356"/>
                  <a:pt x="5510536" y="720448"/>
                </a:cubicBezTo>
                <a:cubicBezTo>
                  <a:pt x="5430296" y="670600"/>
                  <a:pt x="5254875" y="557983"/>
                  <a:pt x="5214620" y="530490"/>
                </a:cubicBezTo>
                <a:close/>
                <a:moveTo>
                  <a:pt x="10514815" y="513687"/>
                </a:moveTo>
                <a:cubicBezTo>
                  <a:pt x="10561606" y="509540"/>
                  <a:pt x="10538469" y="531391"/>
                  <a:pt x="10445923" y="619228"/>
                </a:cubicBezTo>
                <a:cubicBezTo>
                  <a:pt x="10198077" y="854468"/>
                  <a:pt x="10209727" y="845124"/>
                  <a:pt x="10141898" y="863051"/>
                </a:cubicBezTo>
                <a:cubicBezTo>
                  <a:pt x="10087428" y="877446"/>
                  <a:pt x="9758513" y="901578"/>
                  <a:pt x="9657593" y="900614"/>
                </a:cubicBezTo>
                <a:lnTo>
                  <a:pt x="9629790" y="898564"/>
                </a:lnTo>
                <a:lnTo>
                  <a:pt x="9619124" y="888266"/>
                </a:lnTo>
                <a:cubicBezTo>
                  <a:pt x="9617944" y="883777"/>
                  <a:pt x="9619234" y="878587"/>
                  <a:pt x="9623277" y="873762"/>
                </a:cubicBezTo>
                <a:cubicBezTo>
                  <a:pt x="9630846" y="864747"/>
                  <a:pt x="9934282" y="622667"/>
                  <a:pt x="9947258" y="615297"/>
                </a:cubicBezTo>
                <a:cubicBezTo>
                  <a:pt x="9982524" y="595288"/>
                  <a:pt x="10014571" y="586656"/>
                  <a:pt x="10083333" y="578649"/>
                </a:cubicBezTo>
                <a:cubicBezTo>
                  <a:pt x="10203238" y="564688"/>
                  <a:pt x="10331475" y="545659"/>
                  <a:pt x="10444695" y="525018"/>
                </a:cubicBezTo>
                <a:cubicBezTo>
                  <a:pt x="10475851" y="519340"/>
                  <a:pt x="10499218" y="515069"/>
                  <a:pt x="10514815" y="513687"/>
                </a:cubicBezTo>
                <a:close/>
                <a:moveTo>
                  <a:pt x="8126630" y="488503"/>
                </a:moveTo>
                <a:cubicBezTo>
                  <a:pt x="8120375" y="488997"/>
                  <a:pt x="8114944" y="490644"/>
                  <a:pt x="8114944" y="493080"/>
                </a:cubicBezTo>
                <a:cubicBezTo>
                  <a:pt x="8114944" y="494114"/>
                  <a:pt x="8114011" y="494498"/>
                  <a:pt x="8112856" y="493933"/>
                </a:cubicBezTo>
                <a:cubicBezTo>
                  <a:pt x="8111725" y="493368"/>
                  <a:pt x="8106466" y="495295"/>
                  <a:pt x="8101182" y="498216"/>
                </a:cubicBezTo>
                <a:cubicBezTo>
                  <a:pt x="8095923" y="501137"/>
                  <a:pt x="8089951" y="503811"/>
                  <a:pt x="8087911" y="504161"/>
                </a:cubicBezTo>
                <a:cubicBezTo>
                  <a:pt x="8085895" y="504511"/>
                  <a:pt x="8083856" y="505615"/>
                  <a:pt x="8083414" y="506616"/>
                </a:cubicBezTo>
                <a:cubicBezTo>
                  <a:pt x="8082947" y="507617"/>
                  <a:pt x="8081767" y="508040"/>
                  <a:pt x="8080784" y="507555"/>
                </a:cubicBezTo>
                <a:cubicBezTo>
                  <a:pt x="8079801" y="507068"/>
                  <a:pt x="8074100" y="509258"/>
                  <a:pt x="8068103" y="512421"/>
                </a:cubicBezTo>
                <a:cubicBezTo>
                  <a:pt x="8062106" y="515584"/>
                  <a:pt x="8055815" y="518174"/>
                  <a:pt x="8054119" y="518180"/>
                </a:cubicBezTo>
                <a:cubicBezTo>
                  <a:pt x="8052448" y="518184"/>
                  <a:pt x="8051047" y="519120"/>
                  <a:pt x="8051047" y="520258"/>
                </a:cubicBezTo>
                <a:cubicBezTo>
                  <a:pt x="8051047" y="521396"/>
                  <a:pt x="8050089" y="521855"/>
                  <a:pt x="8048910" y="521279"/>
                </a:cubicBezTo>
                <a:cubicBezTo>
                  <a:pt x="8047755" y="520700"/>
                  <a:pt x="8043675" y="522354"/>
                  <a:pt x="8039865" y="524954"/>
                </a:cubicBezTo>
                <a:cubicBezTo>
                  <a:pt x="8036057" y="527552"/>
                  <a:pt x="8032321" y="529558"/>
                  <a:pt x="8031559" y="529411"/>
                </a:cubicBezTo>
                <a:cubicBezTo>
                  <a:pt x="8027676" y="528662"/>
                  <a:pt x="8019247" y="532426"/>
                  <a:pt x="8020672" y="534271"/>
                </a:cubicBezTo>
                <a:cubicBezTo>
                  <a:pt x="8021606" y="535468"/>
                  <a:pt x="8021188" y="535827"/>
                  <a:pt x="8019713" y="535100"/>
                </a:cubicBezTo>
                <a:cubicBezTo>
                  <a:pt x="8015634" y="533094"/>
                  <a:pt x="8008851" y="535970"/>
                  <a:pt x="8010350" y="539069"/>
                </a:cubicBezTo>
                <a:cubicBezTo>
                  <a:pt x="8011087" y="540599"/>
                  <a:pt x="8010645" y="541338"/>
                  <a:pt x="8009367" y="540711"/>
                </a:cubicBezTo>
                <a:cubicBezTo>
                  <a:pt x="8005902" y="539014"/>
                  <a:pt x="7974248" y="550978"/>
                  <a:pt x="7976042" y="553299"/>
                </a:cubicBezTo>
                <a:cubicBezTo>
                  <a:pt x="7976976" y="554511"/>
                  <a:pt x="7975944" y="554785"/>
                  <a:pt x="7973364" y="554001"/>
                </a:cubicBezTo>
                <a:cubicBezTo>
                  <a:pt x="7970537" y="553133"/>
                  <a:pt x="7969727" y="553451"/>
                  <a:pt x="7970906" y="554978"/>
                </a:cubicBezTo>
                <a:cubicBezTo>
                  <a:pt x="7972061" y="556456"/>
                  <a:pt x="7971349" y="556839"/>
                  <a:pt x="7968866" y="556079"/>
                </a:cubicBezTo>
                <a:cubicBezTo>
                  <a:pt x="7966753" y="555436"/>
                  <a:pt x="7965032" y="555936"/>
                  <a:pt x="7965032" y="557193"/>
                </a:cubicBezTo>
                <a:cubicBezTo>
                  <a:pt x="7965032" y="558446"/>
                  <a:pt x="7963927" y="558929"/>
                  <a:pt x="7962575" y="558264"/>
                </a:cubicBezTo>
                <a:cubicBezTo>
                  <a:pt x="7961223" y="557600"/>
                  <a:pt x="7960117" y="558134"/>
                  <a:pt x="7960117" y="559453"/>
                </a:cubicBezTo>
                <a:cubicBezTo>
                  <a:pt x="7960117" y="560771"/>
                  <a:pt x="7959429" y="561299"/>
                  <a:pt x="7958594" y="560628"/>
                </a:cubicBezTo>
                <a:cubicBezTo>
                  <a:pt x="7957758" y="559957"/>
                  <a:pt x="7955251" y="560953"/>
                  <a:pt x="7953064" y="562839"/>
                </a:cubicBezTo>
                <a:cubicBezTo>
                  <a:pt x="7950778" y="564806"/>
                  <a:pt x="7950115" y="564990"/>
                  <a:pt x="7951516" y="563267"/>
                </a:cubicBezTo>
                <a:cubicBezTo>
                  <a:pt x="7953457" y="560913"/>
                  <a:pt x="7952646" y="561005"/>
                  <a:pt x="7947829" y="563693"/>
                </a:cubicBezTo>
                <a:cubicBezTo>
                  <a:pt x="7944463" y="565578"/>
                  <a:pt x="7938933" y="568190"/>
                  <a:pt x="7935542" y="569496"/>
                </a:cubicBezTo>
                <a:cubicBezTo>
                  <a:pt x="7932175" y="570802"/>
                  <a:pt x="7928611" y="572768"/>
                  <a:pt x="7927653" y="573865"/>
                </a:cubicBezTo>
                <a:cubicBezTo>
                  <a:pt x="7926695" y="574962"/>
                  <a:pt x="7925318" y="575640"/>
                  <a:pt x="7924581" y="575370"/>
                </a:cubicBezTo>
                <a:cubicBezTo>
                  <a:pt x="7920256" y="573765"/>
                  <a:pt x="7907157" y="580969"/>
                  <a:pt x="7910131" y="583327"/>
                </a:cubicBezTo>
                <a:cubicBezTo>
                  <a:pt x="7910966" y="583992"/>
                  <a:pt x="7909344" y="584183"/>
                  <a:pt x="7906542" y="583755"/>
                </a:cubicBezTo>
                <a:cubicBezTo>
                  <a:pt x="7903741" y="583325"/>
                  <a:pt x="7900153" y="584222"/>
                  <a:pt x="7898580" y="585749"/>
                </a:cubicBezTo>
                <a:cubicBezTo>
                  <a:pt x="7896982" y="587274"/>
                  <a:pt x="7894771" y="588085"/>
                  <a:pt x="7893689" y="587550"/>
                </a:cubicBezTo>
                <a:cubicBezTo>
                  <a:pt x="7892608" y="587014"/>
                  <a:pt x="7890101" y="587861"/>
                  <a:pt x="7888110" y="589432"/>
                </a:cubicBezTo>
                <a:cubicBezTo>
                  <a:pt x="7886145" y="591004"/>
                  <a:pt x="7883834" y="591745"/>
                  <a:pt x="7882999" y="591080"/>
                </a:cubicBezTo>
                <a:cubicBezTo>
                  <a:pt x="7882163" y="590414"/>
                  <a:pt x="7881475" y="590793"/>
                  <a:pt x="7881475" y="591923"/>
                </a:cubicBezTo>
                <a:cubicBezTo>
                  <a:pt x="7881475" y="593051"/>
                  <a:pt x="7879165" y="594459"/>
                  <a:pt x="7876315" y="595049"/>
                </a:cubicBezTo>
                <a:cubicBezTo>
                  <a:pt x="7873488" y="595639"/>
                  <a:pt x="7871842" y="596984"/>
                  <a:pt x="7872653" y="598038"/>
                </a:cubicBezTo>
                <a:cubicBezTo>
                  <a:pt x="7873463" y="599092"/>
                  <a:pt x="7872185" y="599719"/>
                  <a:pt x="7869826" y="599432"/>
                </a:cubicBezTo>
                <a:cubicBezTo>
                  <a:pt x="7863707" y="598695"/>
                  <a:pt x="7854442" y="602380"/>
                  <a:pt x="7854442" y="605545"/>
                </a:cubicBezTo>
                <a:cubicBezTo>
                  <a:pt x="7854442" y="608315"/>
                  <a:pt x="7864002" y="612000"/>
                  <a:pt x="7873340" y="612831"/>
                </a:cubicBezTo>
                <a:cubicBezTo>
                  <a:pt x="7876315" y="613095"/>
                  <a:pt x="7880640" y="614561"/>
                  <a:pt x="7882950" y="616088"/>
                </a:cubicBezTo>
                <a:cubicBezTo>
                  <a:pt x="7885260" y="617617"/>
                  <a:pt x="7887251" y="618598"/>
                  <a:pt x="7887398" y="618268"/>
                </a:cubicBezTo>
                <a:cubicBezTo>
                  <a:pt x="7887521" y="617938"/>
                  <a:pt x="7891453" y="618944"/>
                  <a:pt x="7896097" y="620503"/>
                </a:cubicBezTo>
                <a:cubicBezTo>
                  <a:pt x="7900767" y="622061"/>
                  <a:pt x="7906026" y="622897"/>
                  <a:pt x="7907771" y="622360"/>
                </a:cubicBezTo>
                <a:cubicBezTo>
                  <a:pt x="7909541" y="621822"/>
                  <a:pt x="7910966" y="622356"/>
                  <a:pt x="7910966" y="623546"/>
                </a:cubicBezTo>
                <a:cubicBezTo>
                  <a:pt x="7910966" y="624737"/>
                  <a:pt x="7912145" y="625711"/>
                  <a:pt x="7913571" y="625711"/>
                </a:cubicBezTo>
                <a:cubicBezTo>
                  <a:pt x="7915021" y="625711"/>
                  <a:pt x="7915488" y="624612"/>
                  <a:pt x="7914628" y="623267"/>
                </a:cubicBezTo>
                <a:cubicBezTo>
                  <a:pt x="7913768" y="621924"/>
                  <a:pt x="7914726" y="622452"/>
                  <a:pt x="7916766" y="624440"/>
                </a:cubicBezTo>
                <a:cubicBezTo>
                  <a:pt x="7918928" y="626547"/>
                  <a:pt x="7921730" y="627441"/>
                  <a:pt x="7923475" y="626583"/>
                </a:cubicBezTo>
                <a:cubicBezTo>
                  <a:pt x="7925539" y="625572"/>
                  <a:pt x="7925834" y="625922"/>
                  <a:pt x="7924458" y="627695"/>
                </a:cubicBezTo>
                <a:cubicBezTo>
                  <a:pt x="7923008" y="629576"/>
                  <a:pt x="7923574" y="629943"/>
                  <a:pt x="7926547" y="629036"/>
                </a:cubicBezTo>
                <a:cubicBezTo>
                  <a:pt x="7928808" y="628350"/>
                  <a:pt x="7930626" y="628733"/>
                  <a:pt x="7930626" y="629890"/>
                </a:cubicBezTo>
                <a:cubicBezTo>
                  <a:pt x="7930626" y="631048"/>
                  <a:pt x="7932297" y="631488"/>
                  <a:pt x="7934313" y="630868"/>
                </a:cubicBezTo>
                <a:cubicBezTo>
                  <a:pt x="7936353" y="630250"/>
                  <a:pt x="7937999" y="630569"/>
                  <a:pt x="7937999" y="631575"/>
                </a:cubicBezTo>
                <a:cubicBezTo>
                  <a:pt x="7937999" y="632584"/>
                  <a:pt x="7939670" y="632901"/>
                  <a:pt x="7941686" y="632283"/>
                </a:cubicBezTo>
                <a:cubicBezTo>
                  <a:pt x="7943725" y="631663"/>
                  <a:pt x="7945372" y="632183"/>
                  <a:pt x="7945372" y="633437"/>
                </a:cubicBezTo>
                <a:cubicBezTo>
                  <a:pt x="7945372" y="634690"/>
                  <a:pt x="7946601" y="635112"/>
                  <a:pt x="7948125" y="634373"/>
                </a:cubicBezTo>
                <a:cubicBezTo>
                  <a:pt x="7949623" y="633634"/>
                  <a:pt x="7951663" y="634066"/>
                  <a:pt x="7952646" y="635333"/>
                </a:cubicBezTo>
                <a:cubicBezTo>
                  <a:pt x="7953630" y="636600"/>
                  <a:pt x="7956825" y="637779"/>
                  <a:pt x="7959724" y="637955"/>
                </a:cubicBezTo>
                <a:cubicBezTo>
                  <a:pt x="7962649" y="638129"/>
                  <a:pt x="7965032" y="639059"/>
                  <a:pt x="7965032" y="640021"/>
                </a:cubicBezTo>
                <a:cubicBezTo>
                  <a:pt x="7965032" y="640983"/>
                  <a:pt x="7966703" y="641262"/>
                  <a:pt x="7968719" y="640643"/>
                </a:cubicBezTo>
                <a:cubicBezTo>
                  <a:pt x="7970759" y="640025"/>
                  <a:pt x="7972405" y="640255"/>
                  <a:pt x="7972405" y="641157"/>
                </a:cubicBezTo>
                <a:cubicBezTo>
                  <a:pt x="7972405" y="642459"/>
                  <a:pt x="7987520" y="646795"/>
                  <a:pt x="7997595" y="648390"/>
                </a:cubicBezTo>
                <a:cubicBezTo>
                  <a:pt x="7998628" y="648550"/>
                  <a:pt x="8000004" y="648902"/>
                  <a:pt x="8000667" y="649170"/>
                </a:cubicBezTo>
                <a:cubicBezTo>
                  <a:pt x="8001355" y="649440"/>
                  <a:pt x="8002732" y="649845"/>
                  <a:pt x="8003739" y="650071"/>
                </a:cubicBezTo>
                <a:cubicBezTo>
                  <a:pt x="8004772" y="650300"/>
                  <a:pt x="8007253" y="651055"/>
                  <a:pt x="8009269" y="651751"/>
                </a:cubicBezTo>
                <a:cubicBezTo>
                  <a:pt x="8019025" y="655094"/>
                  <a:pt x="8033844" y="658650"/>
                  <a:pt x="8033844" y="657641"/>
                </a:cubicBezTo>
                <a:cubicBezTo>
                  <a:pt x="8033844" y="657019"/>
                  <a:pt x="8035515" y="657606"/>
                  <a:pt x="8037531" y="658945"/>
                </a:cubicBezTo>
                <a:cubicBezTo>
                  <a:pt x="8039571" y="660284"/>
                  <a:pt x="8041217" y="660724"/>
                  <a:pt x="8041217" y="659922"/>
                </a:cubicBezTo>
                <a:cubicBezTo>
                  <a:pt x="8041217" y="659121"/>
                  <a:pt x="8042618" y="659340"/>
                  <a:pt x="8044289" y="660409"/>
                </a:cubicBezTo>
                <a:cubicBezTo>
                  <a:pt x="8045985" y="661479"/>
                  <a:pt x="8049303" y="662102"/>
                  <a:pt x="8051686" y="661797"/>
                </a:cubicBezTo>
                <a:cubicBezTo>
                  <a:pt x="8054267" y="661467"/>
                  <a:pt x="8055323" y="662092"/>
                  <a:pt x="8054341" y="663359"/>
                </a:cubicBezTo>
                <a:cubicBezTo>
                  <a:pt x="8053309" y="664702"/>
                  <a:pt x="8054193" y="665019"/>
                  <a:pt x="8056798" y="664225"/>
                </a:cubicBezTo>
                <a:cubicBezTo>
                  <a:pt x="8059133" y="663514"/>
                  <a:pt x="8060878" y="663930"/>
                  <a:pt x="8060878" y="665197"/>
                </a:cubicBezTo>
                <a:cubicBezTo>
                  <a:pt x="8060878" y="666417"/>
                  <a:pt x="8061615" y="666837"/>
                  <a:pt x="8062500" y="666129"/>
                </a:cubicBezTo>
                <a:cubicBezTo>
                  <a:pt x="8063384" y="665422"/>
                  <a:pt x="8065817" y="665936"/>
                  <a:pt x="8067882" y="667271"/>
                </a:cubicBezTo>
                <a:cubicBezTo>
                  <a:pt x="8071028" y="669283"/>
                  <a:pt x="8071298" y="669197"/>
                  <a:pt x="8069528" y="666765"/>
                </a:cubicBezTo>
                <a:cubicBezTo>
                  <a:pt x="8068152" y="664843"/>
                  <a:pt x="8069209" y="665076"/>
                  <a:pt x="8072600" y="667445"/>
                </a:cubicBezTo>
                <a:cubicBezTo>
                  <a:pt x="8075451" y="669431"/>
                  <a:pt x="8078966" y="670479"/>
                  <a:pt x="8080391" y="669773"/>
                </a:cubicBezTo>
                <a:cubicBezTo>
                  <a:pt x="8081841" y="669068"/>
                  <a:pt x="8082996" y="669515"/>
                  <a:pt x="8082996" y="670769"/>
                </a:cubicBezTo>
                <a:cubicBezTo>
                  <a:pt x="8082996" y="672022"/>
                  <a:pt x="8084667" y="672542"/>
                  <a:pt x="8086682" y="671922"/>
                </a:cubicBezTo>
                <a:cubicBezTo>
                  <a:pt x="8088722" y="671304"/>
                  <a:pt x="8090368" y="671701"/>
                  <a:pt x="8090368" y="672806"/>
                </a:cubicBezTo>
                <a:cubicBezTo>
                  <a:pt x="8090368" y="673912"/>
                  <a:pt x="8091401" y="674309"/>
                  <a:pt x="8092678" y="673691"/>
                </a:cubicBezTo>
                <a:cubicBezTo>
                  <a:pt x="8093932" y="673071"/>
                  <a:pt x="8095702" y="673519"/>
                  <a:pt x="8096611" y="674686"/>
                </a:cubicBezTo>
                <a:cubicBezTo>
                  <a:pt x="8097496" y="675851"/>
                  <a:pt x="8099806" y="676334"/>
                  <a:pt x="8101698" y="675758"/>
                </a:cubicBezTo>
                <a:cubicBezTo>
                  <a:pt x="8103566" y="675179"/>
                  <a:pt x="8105114" y="675453"/>
                  <a:pt x="8105114" y="676364"/>
                </a:cubicBezTo>
                <a:cubicBezTo>
                  <a:pt x="8105114" y="679316"/>
                  <a:pt x="8124086" y="682166"/>
                  <a:pt x="8127429" y="679716"/>
                </a:cubicBezTo>
                <a:cubicBezTo>
                  <a:pt x="8129665" y="678064"/>
                  <a:pt x="8129985" y="678129"/>
                  <a:pt x="8128682" y="679974"/>
                </a:cubicBezTo>
                <a:cubicBezTo>
                  <a:pt x="8126937" y="682420"/>
                  <a:pt x="8129911" y="684011"/>
                  <a:pt x="8138733" y="685339"/>
                </a:cubicBezTo>
                <a:cubicBezTo>
                  <a:pt x="8141191" y="685710"/>
                  <a:pt x="8143771" y="686217"/>
                  <a:pt x="8144435" y="686463"/>
                </a:cubicBezTo>
                <a:cubicBezTo>
                  <a:pt x="8145123" y="686709"/>
                  <a:pt x="8146770" y="687081"/>
                  <a:pt x="8148121" y="687290"/>
                </a:cubicBezTo>
                <a:cubicBezTo>
                  <a:pt x="8149473" y="687499"/>
                  <a:pt x="8152545" y="688344"/>
                  <a:pt x="8154929" y="689169"/>
                </a:cubicBezTo>
                <a:cubicBezTo>
                  <a:pt x="8174073" y="695778"/>
                  <a:pt x="8193586" y="698345"/>
                  <a:pt x="8193586" y="694251"/>
                </a:cubicBezTo>
                <a:lnTo>
                  <a:pt x="8193611" y="694251"/>
                </a:lnTo>
                <a:cubicBezTo>
                  <a:pt x="8193611" y="693470"/>
                  <a:pt x="8195012" y="692830"/>
                  <a:pt x="8196757" y="692830"/>
                </a:cubicBezTo>
                <a:cubicBezTo>
                  <a:pt x="8201623" y="692830"/>
                  <a:pt x="8213370" y="686097"/>
                  <a:pt x="8211870" y="684168"/>
                </a:cubicBezTo>
                <a:cubicBezTo>
                  <a:pt x="8211158" y="683224"/>
                  <a:pt x="8212264" y="682973"/>
                  <a:pt x="8214353" y="683613"/>
                </a:cubicBezTo>
                <a:cubicBezTo>
                  <a:pt x="8216466" y="684254"/>
                  <a:pt x="8218187" y="683804"/>
                  <a:pt x="8218187" y="682614"/>
                </a:cubicBezTo>
                <a:cubicBezTo>
                  <a:pt x="8218187" y="681423"/>
                  <a:pt x="8219833" y="680449"/>
                  <a:pt x="8221873" y="680449"/>
                </a:cubicBezTo>
                <a:cubicBezTo>
                  <a:pt x="8223888" y="680449"/>
                  <a:pt x="8225559" y="679517"/>
                  <a:pt x="8225559" y="678379"/>
                </a:cubicBezTo>
                <a:cubicBezTo>
                  <a:pt x="8225559" y="677241"/>
                  <a:pt x="8226493" y="676770"/>
                  <a:pt x="8227624" y="677333"/>
                </a:cubicBezTo>
                <a:cubicBezTo>
                  <a:pt x="8228779" y="677898"/>
                  <a:pt x="8232342" y="676411"/>
                  <a:pt x="8235562" y="674027"/>
                </a:cubicBezTo>
                <a:cubicBezTo>
                  <a:pt x="8238781" y="671646"/>
                  <a:pt x="8241976" y="669924"/>
                  <a:pt x="8242688" y="670202"/>
                </a:cubicBezTo>
                <a:cubicBezTo>
                  <a:pt x="8243401" y="670479"/>
                  <a:pt x="8245933" y="669381"/>
                  <a:pt x="8248316" y="667758"/>
                </a:cubicBezTo>
                <a:cubicBezTo>
                  <a:pt x="8250700" y="666137"/>
                  <a:pt x="8253330" y="664810"/>
                  <a:pt x="8254190" y="664810"/>
                </a:cubicBezTo>
                <a:cubicBezTo>
                  <a:pt x="8255026" y="664810"/>
                  <a:pt x="8257311" y="663269"/>
                  <a:pt x="8259252" y="661389"/>
                </a:cubicBezTo>
                <a:cubicBezTo>
                  <a:pt x="8261194" y="659506"/>
                  <a:pt x="8262054" y="659105"/>
                  <a:pt x="8261145" y="660497"/>
                </a:cubicBezTo>
                <a:cubicBezTo>
                  <a:pt x="8260260" y="661887"/>
                  <a:pt x="8265151" y="660272"/>
                  <a:pt x="8272032" y="656908"/>
                </a:cubicBezTo>
                <a:cubicBezTo>
                  <a:pt x="8278913" y="653543"/>
                  <a:pt x="8284541" y="649985"/>
                  <a:pt x="8284541" y="649002"/>
                </a:cubicBezTo>
                <a:cubicBezTo>
                  <a:pt x="8284541" y="648019"/>
                  <a:pt x="8285352" y="647422"/>
                  <a:pt x="8286384" y="647675"/>
                </a:cubicBezTo>
                <a:cubicBezTo>
                  <a:pt x="8289727" y="648511"/>
                  <a:pt x="8316563" y="635208"/>
                  <a:pt x="8315138" y="633398"/>
                </a:cubicBezTo>
                <a:cubicBezTo>
                  <a:pt x="8314376" y="632420"/>
                  <a:pt x="8315236" y="632072"/>
                  <a:pt x="8317055" y="632623"/>
                </a:cubicBezTo>
                <a:cubicBezTo>
                  <a:pt x="8318849" y="633175"/>
                  <a:pt x="8322781" y="631810"/>
                  <a:pt x="8325779" y="629593"/>
                </a:cubicBezTo>
                <a:cubicBezTo>
                  <a:pt x="8328777" y="627374"/>
                  <a:pt x="8331259" y="626252"/>
                  <a:pt x="8331309" y="627101"/>
                </a:cubicBezTo>
                <a:cubicBezTo>
                  <a:pt x="8331333" y="627949"/>
                  <a:pt x="8332734" y="627235"/>
                  <a:pt x="8334381" y="625517"/>
                </a:cubicBezTo>
                <a:cubicBezTo>
                  <a:pt x="8336027" y="623797"/>
                  <a:pt x="8338460" y="622139"/>
                  <a:pt x="8339812" y="621830"/>
                </a:cubicBezTo>
                <a:cubicBezTo>
                  <a:pt x="8346202" y="620379"/>
                  <a:pt x="8353328" y="617101"/>
                  <a:pt x="8353328" y="615621"/>
                </a:cubicBezTo>
                <a:cubicBezTo>
                  <a:pt x="8353328" y="614720"/>
                  <a:pt x="8354778" y="613981"/>
                  <a:pt x="8356548" y="613981"/>
                </a:cubicBezTo>
                <a:cubicBezTo>
                  <a:pt x="8358317" y="613981"/>
                  <a:pt x="8361930" y="612597"/>
                  <a:pt x="8364535" y="610904"/>
                </a:cubicBezTo>
                <a:cubicBezTo>
                  <a:pt x="8367165" y="609211"/>
                  <a:pt x="8367755" y="608466"/>
                  <a:pt x="8365862" y="609250"/>
                </a:cubicBezTo>
                <a:cubicBezTo>
                  <a:pt x="8363650" y="610165"/>
                  <a:pt x="8363011" y="609897"/>
                  <a:pt x="8364093" y="608503"/>
                </a:cubicBezTo>
                <a:cubicBezTo>
                  <a:pt x="8365026" y="607309"/>
                  <a:pt x="8367165" y="606755"/>
                  <a:pt x="8368860" y="607271"/>
                </a:cubicBezTo>
                <a:cubicBezTo>
                  <a:pt x="8370556" y="607789"/>
                  <a:pt x="8374119" y="606601"/>
                  <a:pt x="8376774" y="604632"/>
                </a:cubicBezTo>
                <a:cubicBezTo>
                  <a:pt x="8379428" y="602666"/>
                  <a:pt x="8382696" y="600890"/>
                  <a:pt x="8384048" y="600691"/>
                </a:cubicBezTo>
                <a:cubicBezTo>
                  <a:pt x="8385400" y="600492"/>
                  <a:pt x="8388471" y="599002"/>
                  <a:pt x="8390855" y="597379"/>
                </a:cubicBezTo>
                <a:cubicBezTo>
                  <a:pt x="8393239" y="595759"/>
                  <a:pt x="8396262" y="594431"/>
                  <a:pt x="8397613" y="594431"/>
                </a:cubicBezTo>
                <a:cubicBezTo>
                  <a:pt x="8398941" y="594431"/>
                  <a:pt x="8400022" y="593552"/>
                  <a:pt x="8400022" y="592476"/>
                </a:cubicBezTo>
                <a:cubicBezTo>
                  <a:pt x="8400022" y="591401"/>
                  <a:pt x="8400858" y="590723"/>
                  <a:pt x="8401865" y="590969"/>
                </a:cubicBezTo>
                <a:cubicBezTo>
                  <a:pt x="8404544" y="591616"/>
                  <a:pt x="8419682" y="584123"/>
                  <a:pt x="8419682" y="582164"/>
                </a:cubicBezTo>
                <a:cubicBezTo>
                  <a:pt x="8419682" y="581257"/>
                  <a:pt x="8420788" y="581059"/>
                  <a:pt x="8422140" y="581724"/>
                </a:cubicBezTo>
                <a:cubicBezTo>
                  <a:pt x="8423492" y="582389"/>
                  <a:pt x="8424598" y="582000"/>
                  <a:pt x="8424598" y="580862"/>
                </a:cubicBezTo>
                <a:cubicBezTo>
                  <a:pt x="8424598" y="579724"/>
                  <a:pt x="8426269" y="578792"/>
                  <a:pt x="8428284" y="578792"/>
                </a:cubicBezTo>
                <a:cubicBezTo>
                  <a:pt x="8430324" y="578792"/>
                  <a:pt x="8431970" y="577859"/>
                  <a:pt x="8431970" y="576721"/>
                </a:cubicBezTo>
                <a:cubicBezTo>
                  <a:pt x="8431970" y="575583"/>
                  <a:pt x="8433101" y="575198"/>
                  <a:pt x="8434452" y="575867"/>
                </a:cubicBezTo>
                <a:cubicBezTo>
                  <a:pt x="8435829" y="576538"/>
                  <a:pt x="8437598" y="575714"/>
                  <a:pt x="8438409" y="574039"/>
                </a:cubicBezTo>
                <a:cubicBezTo>
                  <a:pt x="8439220" y="572364"/>
                  <a:pt x="8440867" y="571484"/>
                  <a:pt x="8442096" y="572084"/>
                </a:cubicBezTo>
                <a:cubicBezTo>
                  <a:pt x="8443300" y="572684"/>
                  <a:pt x="8444971" y="571805"/>
                  <a:pt x="8445782" y="570129"/>
                </a:cubicBezTo>
                <a:cubicBezTo>
                  <a:pt x="8446593" y="568454"/>
                  <a:pt x="8448067" y="567492"/>
                  <a:pt x="8449075" y="567988"/>
                </a:cubicBezTo>
                <a:cubicBezTo>
                  <a:pt x="8450083" y="568485"/>
                  <a:pt x="8452712" y="567820"/>
                  <a:pt x="8454924" y="566511"/>
                </a:cubicBezTo>
                <a:cubicBezTo>
                  <a:pt x="8460650" y="563097"/>
                  <a:pt x="8456644" y="559439"/>
                  <a:pt x="8446642" y="558958"/>
                </a:cubicBezTo>
                <a:cubicBezTo>
                  <a:pt x="8441948" y="558734"/>
                  <a:pt x="8436738" y="557723"/>
                  <a:pt x="8435067" y="556710"/>
                </a:cubicBezTo>
                <a:cubicBezTo>
                  <a:pt x="8433396" y="555698"/>
                  <a:pt x="8429783" y="555336"/>
                  <a:pt x="8427031" y="555905"/>
                </a:cubicBezTo>
                <a:cubicBezTo>
                  <a:pt x="8424303" y="556474"/>
                  <a:pt x="8420518" y="555700"/>
                  <a:pt x="8418601" y="554186"/>
                </a:cubicBezTo>
                <a:cubicBezTo>
                  <a:pt x="8416709" y="552671"/>
                  <a:pt x="8413514" y="551930"/>
                  <a:pt x="8411523" y="552538"/>
                </a:cubicBezTo>
                <a:cubicBezTo>
                  <a:pt x="8409533" y="553146"/>
                  <a:pt x="8407174" y="552689"/>
                  <a:pt x="8406264" y="551524"/>
                </a:cubicBezTo>
                <a:cubicBezTo>
                  <a:pt x="8405355" y="550357"/>
                  <a:pt x="8403463" y="549970"/>
                  <a:pt x="8402037" y="550664"/>
                </a:cubicBezTo>
                <a:cubicBezTo>
                  <a:pt x="8400636" y="551356"/>
                  <a:pt x="8398670" y="550877"/>
                  <a:pt x="8397687" y="549600"/>
                </a:cubicBezTo>
                <a:cubicBezTo>
                  <a:pt x="8396680" y="548322"/>
                  <a:pt x="8391839" y="547109"/>
                  <a:pt x="8386899" y="546906"/>
                </a:cubicBezTo>
                <a:cubicBezTo>
                  <a:pt x="8381984" y="546701"/>
                  <a:pt x="8377929" y="545933"/>
                  <a:pt x="8377929" y="545198"/>
                </a:cubicBezTo>
                <a:cubicBezTo>
                  <a:pt x="8377929" y="544462"/>
                  <a:pt x="8375053" y="544273"/>
                  <a:pt x="8371564" y="544775"/>
                </a:cubicBezTo>
                <a:cubicBezTo>
                  <a:pt x="8367239" y="545401"/>
                  <a:pt x="8365788" y="544984"/>
                  <a:pt x="8366968" y="543460"/>
                </a:cubicBezTo>
                <a:cubicBezTo>
                  <a:pt x="8368172" y="541905"/>
                  <a:pt x="8367017" y="541653"/>
                  <a:pt x="8363159" y="542625"/>
                </a:cubicBezTo>
                <a:cubicBezTo>
                  <a:pt x="8359055" y="543665"/>
                  <a:pt x="8358120" y="543391"/>
                  <a:pt x="8359571" y="541550"/>
                </a:cubicBezTo>
                <a:cubicBezTo>
                  <a:pt x="8360972" y="539749"/>
                  <a:pt x="8360037" y="539376"/>
                  <a:pt x="8356179" y="540179"/>
                </a:cubicBezTo>
                <a:cubicBezTo>
                  <a:pt x="8353279" y="540785"/>
                  <a:pt x="8350871" y="540390"/>
                  <a:pt x="8350871" y="539299"/>
                </a:cubicBezTo>
                <a:cubicBezTo>
                  <a:pt x="8350871" y="538210"/>
                  <a:pt x="8349249" y="537816"/>
                  <a:pt x="8347283" y="538420"/>
                </a:cubicBezTo>
                <a:cubicBezTo>
                  <a:pt x="8345292" y="539026"/>
                  <a:pt x="8342982" y="538629"/>
                  <a:pt x="8342122" y="537536"/>
                </a:cubicBezTo>
                <a:cubicBezTo>
                  <a:pt x="8341286" y="536445"/>
                  <a:pt x="8338190" y="535796"/>
                  <a:pt x="8335290" y="536095"/>
                </a:cubicBezTo>
                <a:cubicBezTo>
                  <a:pt x="8332365" y="536394"/>
                  <a:pt x="8328335" y="535812"/>
                  <a:pt x="8326295" y="534799"/>
                </a:cubicBezTo>
                <a:cubicBezTo>
                  <a:pt x="8322584" y="532944"/>
                  <a:pt x="8321159" y="532563"/>
                  <a:pt x="8313467" y="531349"/>
                </a:cubicBezTo>
                <a:cubicBezTo>
                  <a:pt x="8311157" y="530983"/>
                  <a:pt x="8308551" y="530131"/>
                  <a:pt x="8307716" y="529458"/>
                </a:cubicBezTo>
                <a:cubicBezTo>
                  <a:pt x="8306856" y="528784"/>
                  <a:pt x="8304718" y="528670"/>
                  <a:pt x="8302973" y="529208"/>
                </a:cubicBezTo>
                <a:cubicBezTo>
                  <a:pt x="8301203" y="529746"/>
                  <a:pt x="8299066" y="529282"/>
                  <a:pt x="8298205" y="528182"/>
                </a:cubicBezTo>
                <a:cubicBezTo>
                  <a:pt x="8297369" y="527079"/>
                  <a:pt x="8295035" y="526674"/>
                  <a:pt x="8293044" y="527280"/>
                </a:cubicBezTo>
                <a:cubicBezTo>
                  <a:pt x="8291078" y="527884"/>
                  <a:pt x="8289431" y="527304"/>
                  <a:pt x="8289431" y="525988"/>
                </a:cubicBezTo>
                <a:cubicBezTo>
                  <a:pt x="8289431" y="524559"/>
                  <a:pt x="8287465" y="524008"/>
                  <a:pt x="8284516" y="524620"/>
                </a:cubicBezTo>
                <a:cubicBezTo>
                  <a:pt x="8281813" y="525181"/>
                  <a:pt x="8279601" y="524741"/>
                  <a:pt x="8279601" y="523642"/>
                </a:cubicBezTo>
                <a:cubicBezTo>
                  <a:pt x="8279601" y="522542"/>
                  <a:pt x="8277390" y="522102"/>
                  <a:pt x="8274686" y="522665"/>
                </a:cubicBezTo>
                <a:cubicBezTo>
                  <a:pt x="8271983" y="523228"/>
                  <a:pt x="8270385" y="522889"/>
                  <a:pt x="8271147" y="521916"/>
                </a:cubicBezTo>
                <a:cubicBezTo>
                  <a:pt x="8272376" y="520336"/>
                  <a:pt x="8266847" y="519359"/>
                  <a:pt x="8258097" y="519617"/>
                </a:cubicBezTo>
                <a:cubicBezTo>
                  <a:pt x="8256427" y="519668"/>
                  <a:pt x="8255026" y="518852"/>
                  <a:pt x="8255026" y="517809"/>
                </a:cubicBezTo>
                <a:cubicBezTo>
                  <a:pt x="8255026" y="516763"/>
                  <a:pt x="8253674" y="516266"/>
                  <a:pt x="8252027" y="516704"/>
                </a:cubicBezTo>
                <a:cubicBezTo>
                  <a:pt x="8250381" y="517144"/>
                  <a:pt x="8246375" y="516407"/>
                  <a:pt x="8243131" y="515068"/>
                </a:cubicBezTo>
                <a:cubicBezTo>
                  <a:pt x="8239887" y="513729"/>
                  <a:pt x="8235807" y="513062"/>
                  <a:pt x="8234087" y="513588"/>
                </a:cubicBezTo>
                <a:cubicBezTo>
                  <a:pt x="8232367" y="514114"/>
                  <a:pt x="8230254" y="513643"/>
                  <a:pt x="8229393" y="512542"/>
                </a:cubicBezTo>
                <a:cubicBezTo>
                  <a:pt x="8228557" y="511439"/>
                  <a:pt x="8226223" y="511035"/>
                  <a:pt x="8224232" y="511641"/>
                </a:cubicBezTo>
                <a:cubicBezTo>
                  <a:pt x="8222242" y="512253"/>
                  <a:pt x="8220620" y="511639"/>
                  <a:pt x="8220620" y="510251"/>
                </a:cubicBezTo>
                <a:cubicBezTo>
                  <a:pt x="8220620" y="508882"/>
                  <a:pt x="8219907" y="508341"/>
                  <a:pt x="8219022" y="509048"/>
                </a:cubicBezTo>
                <a:cubicBezTo>
                  <a:pt x="8218113" y="509756"/>
                  <a:pt x="8215926" y="509363"/>
                  <a:pt x="8214132" y="508176"/>
                </a:cubicBezTo>
                <a:cubicBezTo>
                  <a:pt x="8212338" y="506992"/>
                  <a:pt x="8209143" y="506548"/>
                  <a:pt x="8207029" y="507195"/>
                </a:cubicBezTo>
                <a:cubicBezTo>
                  <a:pt x="8204498" y="507963"/>
                  <a:pt x="8203786" y="507588"/>
                  <a:pt x="8204941" y="506104"/>
                </a:cubicBezTo>
                <a:cubicBezTo>
                  <a:pt x="8206096" y="504599"/>
                  <a:pt x="8205334" y="504251"/>
                  <a:pt x="8202679" y="505062"/>
                </a:cubicBezTo>
                <a:cubicBezTo>
                  <a:pt x="8200468" y="505737"/>
                  <a:pt x="8198010" y="505432"/>
                  <a:pt x="8197199" y="504386"/>
                </a:cubicBezTo>
                <a:cubicBezTo>
                  <a:pt x="8196388" y="503340"/>
                  <a:pt x="8194766" y="502953"/>
                  <a:pt x="8193586" y="503526"/>
                </a:cubicBezTo>
                <a:cubicBezTo>
                  <a:pt x="8192431" y="504098"/>
                  <a:pt x="8190736" y="503614"/>
                  <a:pt x="8189826" y="502446"/>
                </a:cubicBezTo>
                <a:cubicBezTo>
                  <a:pt x="8188917" y="501281"/>
                  <a:pt x="8186705" y="500777"/>
                  <a:pt x="8184911" y="501328"/>
                </a:cubicBezTo>
                <a:cubicBezTo>
                  <a:pt x="8183092" y="501878"/>
                  <a:pt x="8181274" y="501461"/>
                  <a:pt x="8180807" y="500400"/>
                </a:cubicBezTo>
                <a:cubicBezTo>
                  <a:pt x="8180365" y="499338"/>
                  <a:pt x="8177268" y="498187"/>
                  <a:pt x="8173901" y="497841"/>
                </a:cubicBezTo>
                <a:cubicBezTo>
                  <a:pt x="8170535" y="497495"/>
                  <a:pt x="8164661" y="496206"/>
                  <a:pt x="8160827" y="494978"/>
                </a:cubicBezTo>
                <a:cubicBezTo>
                  <a:pt x="8156993" y="493751"/>
                  <a:pt x="8152840" y="493242"/>
                  <a:pt x="8151611" y="493852"/>
                </a:cubicBezTo>
                <a:cubicBezTo>
                  <a:pt x="8150383" y="494460"/>
                  <a:pt x="8149350" y="493880"/>
                  <a:pt x="8149350" y="492562"/>
                </a:cubicBezTo>
                <a:cubicBezTo>
                  <a:pt x="8149350" y="491245"/>
                  <a:pt x="8148637" y="490746"/>
                  <a:pt x="8147753" y="491454"/>
                </a:cubicBezTo>
                <a:cubicBezTo>
                  <a:pt x="8146843" y="492161"/>
                  <a:pt x="8144829" y="491886"/>
                  <a:pt x="8143255" y="490840"/>
                </a:cubicBezTo>
                <a:cubicBezTo>
                  <a:pt x="8139962" y="488666"/>
                  <a:pt x="8132885" y="488008"/>
                  <a:pt x="8126630" y="488503"/>
                </a:cubicBezTo>
                <a:close/>
                <a:moveTo>
                  <a:pt x="7043813" y="474751"/>
                </a:moveTo>
                <a:lnTo>
                  <a:pt x="6950818" y="505164"/>
                </a:lnTo>
                <a:cubicBezTo>
                  <a:pt x="6899652" y="521890"/>
                  <a:pt x="6827572" y="545624"/>
                  <a:pt x="6790610" y="557905"/>
                </a:cubicBezTo>
                <a:lnTo>
                  <a:pt x="6723444" y="580232"/>
                </a:lnTo>
                <a:lnTo>
                  <a:pt x="6730399" y="584138"/>
                </a:lnTo>
                <a:cubicBezTo>
                  <a:pt x="6743105" y="591249"/>
                  <a:pt x="6879868" y="654267"/>
                  <a:pt x="6943077" y="682139"/>
                </a:cubicBezTo>
                <a:cubicBezTo>
                  <a:pt x="7039119" y="724471"/>
                  <a:pt x="7054110" y="730844"/>
                  <a:pt x="7058214" y="731065"/>
                </a:cubicBezTo>
                <a:cubicBezTo>
                  <a:pt x="7060279" y="731179"/>
                  <a:pt x="7124986" y="706779"/>
                  <a:pt x="7201982" y="676847"/>
                </a:cubicBezTo>
                <a:cubicBezTo>
                  <a:pt x="7278953" y="646914"/>
                  <a:pt x="7348846" y="619961"/>
                  <a:pt x="7357300" y="616952"/>
                </a:cubicBezTo>
                <a:cubicBezTo>
                  <a:pt x="7377403" y="609797"/>
                  <a:pt x="7385587" y="614366"/>
                  <a:pt x="7272293" y="569550"/>
                </a:cubicBezTo>
                <a:cubicBezTo>
                  <a:pt x="7187998" y="536197"/>
                  <a:pt x="7132040" y="513042"/>
                  <a:pt x="7056469" y="480250"/>
                </a:cubicBezTo>
                <a:close/>
                <a:moveTo>
                  <a:pt x="5214106" y="454284"/>
                </a:moveTo>
                <a:cubicBezTo>
                  <a:pt x="5249756" y="457188"/>
                  <a:pt x="5282744" y="473190"/>
                  <a:pt x="5343200" y="512644"/>
                </a:cubicBezTo>
                <a:cubicBezTo>
                  <a:pt x="5422973" y="564708"/>
                  <a:pt x="5519678" y="625994"/>
                  <a:pt x="5592250" y="670465"/>
                </a:cubicBezTo>
                <a:cubicBezTo>
                  <a:pt x="5690627" y="730760"/>
                  <a:pt x="5693158" y="732399"/>
                  <a:pt x="5700432" y="739984"/>
                </a:cubicBezTo>
                <a:cubicBezTo>
                  <a:pt x="5727465" y="768180"/>
                  <a:pt x="5713776" y="778761"/>
                  <a:pt x="5594314" y="822014"/>
                </a:cubicBezTo>
                <a:cubicBezTo>
                  <a:pt x="5478243" y="864038"/>
                  <a:pt x="5377311" y="901655"/>
                  <a:pt x="5276429" y="940477"/>
                </a:cubicBezTo>
                <a:cubicBezTo>
                  <a:pt x="5167606" y="982366"/>
                  <a:pt x="5151681" y="986289"/>
                  <a:pt x="5109313" y="981646"/>
                </a:cubicBezTo>
                <a:lnTo>
                  <a:pt x="5109337" y="981640"/>
                </a:lnTo>
                <a:cubicBezTo>
                  <a:pt x="5088522" y="979357"/>
                  <a:pt x="5070115" y="974497"/>
                  <a:pt x="5055222" y="967354"/>
                </a:cubicBezTo>
                <a:cubicBezTo>
                  <a:pt x="5018285" y="949640"/>
                  <a:pt x="4632496" y="688850"/>
                  <a:pt x="4618365" y="672057"/>
                </a:cubicBezTo>
                <a:cubicBezTo>
                  <a:pt x="4601506" y="652007"/>
                  <a:pt x="4608363" y="628352"/>
                  <a:pt x="4634929" y="615015"/>
                </a:cubicBezTo>
                <a:cubicBezTo>
                  <a:pt x="4669580" y="597610"/>
                  <a:pt x="5136543" y="459942"/>
                  <a:pt x="5176454" y="455363"/>
                </a:cubicBezTo>
                <a:cubicBezTo>
                  <a:pt x="5190045" y="453804"/>
                  <a:pt x="5202223" y="453316"/>
                  <a:pt x="5214106" y="454284"/>
                </a:cubicBezTo>
                <a:close/>
                <a:moveTo>
                  <a:pt x="991556" y="451822"/>
                </a:moveTo>
                <a:cubicBezTo>
                  <a:pt x="1018801" y="453086"/>
                  <a:pt x="1043761" y="458581"/>
                  <a:pt x="1062410" y="468121"/>
                </a:cubicBezTo>
                <a:cubicBezTo>
                  <a:pt x="1075120" y="474623"/>
                  <a:pt x="1290740" y="639434"/>
                  <a:pt x="1535762" y="829926"/>
                </a:cubicBezTo>
                <a:cubicBezTo>
                  <a:pt x="1625500" y="899696"/>
                  <a:pt x="1612507" y="934958"/>
                  <a:pt x="1468552" y="1012324"/>
                </a:cubicBezTo>
                <a:cubicBezTo>
                  <a:pt x="1183179" y="1165710"/>
                  <a:pt x="909013" y="1330747"/>
                  <a:pt x="653303" y="1503116"/>
                </a:cubicBezTo>
                <a:cubicBezTo>
                  <a:pt x="574907" y="1555959"/>
                  <a:pt x="507618" y="1579868"/>
                  <a:pt x="447432" y="1576271"/>
                </a:cubicBezTo>
                <a:lnTo>
                  <a:pt x="447418" y="1576281"/>
                </a:lnTo>
                <a:cubicBezTo>
                  <a:pt x="419102" y="1574586"/>
                  <a:pt x="401845" y="1567131"/>
                  <a:pt x="370004" y="1542845"/>
                </a:cubicBezTo>
                <a:cubicBezTo>
                  <a:pt x="351024" y="1528369"/>
                  <a:pt x="209773" y="1424138"/>
                  <a:pt x="136535" y="1370564"/>
                </a:cubicBezTo>
                <a:cubicBezTo>
                  <a:pt x="110854" y="1351779"/>
                  <a:pt x="69660" y="1321555"/>
                  <a:pt x="44991" y="1303403"/>
                </a:cubicBezTo>
                <a:lnTo>
                  <a:pt x="140" y="1270384"/>
                </a:lnTo>
                <a:lnTo>
                  <a:pt x="140" y="1117291"/>
                </a:lnTo>
                <a:lnTo>
                  <a:pt x="140" y="964198"/>
                </a:lnTo>
                <a:lnTo>
                  <a:pt x="13042" y="955518"/>
                </a:lnTo>
                <a:cubicBezTo>
                  <a:pt x="232933" y="807586"/>
                  <a:pt x="815635" y="485194"/>
                  <a:pt x="906983" y="460913"/>
                </a:cubicBezTo>
                <a:cubicBezTo>
                  <a:pt x="934778" y="453527"/>
                  <a:pt x="964310" y="450559"/>
                  <a:pt x="991556" y="451822"/>
                </a:cubicBezTo>
                <a:close/>
                <a:moveTo>
                  <a:pt x="8145639" y="444329"/>
                </a:moveTo>
                <a:cubicBezTo>
                  <a:pt x="8161170" y="446076"/>
                  <a:pt x="8177637" y="450172"/>
                  <a:pt x="8199730" y="455602"/>
                </a:cubicBezTo>
                <a:cubicBezTo>
                  <a:pt x="8300638" y="480402"/>
                  <a:pt x="8415701" y="505133"/>
                  <a:pt x="8522261" y="524923"/>
                </a:cubicBezTo>
                <a:cubicBezTo>
                  <a:pt x="8626389" y="544261"/>
                  <a:pt x="8631058" y="538799"/>
                  <a:pt x="8417029" y="648277"/>
                </a:cubicBezTo>
                <a:cubicBezTo>
                  <a:pt x="8215410" y="751422"/>
                  <a:pt x="8204522" y="755082"/>
                  <a:pt x="8140749" y="741282"/>
                </a:cubicBezTo>
                <a:lnTo>
                  <a:pt x="8140773" y="741282"/>
                </a:lnTo>
                <a:cubicBezTo>
                  <a:pt x="8037727" y="718986"/>
                  <a:pt x="7744785" y="633886"/>
                  <a:pt x="7726993" y="621085"/>
                </a:cubicBezTo>
                <a:cubicBezTo>
                  <a:pt x="7700844" y="602243"/>
                  <a:pt x="7695044" y="605569"/>
                  <a:pt x="7904503" y="519351"/>
                </a:cubicBezTo>
                <a:cubicBezTo>
                  <a:pt x="8060878" y="454979"/>
                  <a:pt x="8099046" y="439088"/>
                  <a:pt x="8145639" y="444329"/>
                </a:cubicBezTo>
                <a:close/>
                <a:moveTo>
                  <a:pt x="7024914" y="425638"/>
                </a:moveTo>
                <a:cubicBezTo>
                  <a:pt x="7064210" y="425517"/>
                  <a:pt x="7073992" y="428224"/>
                  <a:pt x="7149021" y="460049"/>
                </a:cubicBezTo>
                <a:cubicBezTo>
                  <a:pt x="7234152" y="496159"/>
                  <a:pt x="7357448" y="545366"/>
                  <a:pt x="7426726" y="570886"/>
                </a:cubicBezTo>
                <a:cubicBezTo>
                  <a:pt x="7537809" y="611803"/>
                  <a:pt x="7537489" y="612782"/>
                  <a:pt x="7394459" y="669764"/>
                </a:cubicBezTo>
                <a:cubicBezTo>
                  <a:pt x="7342236" y="690564"/>
                  <a:pt x="7258334" y="724387"/>
                  <a:pt x="7208003" y="744926"/>
                </a:cubicBezTo>
                <a:cubicBezTo>
                  <a:pt x="7102254" y="788072"/>
                  <a:pt x="7076966" y="794160"/>
                  <a:pt x="7034744" y="786633"/>
                </a:cubicBezTo>
                <a:lnTo>
                  <a:pt x="7034744" y="786635"/>
                </a:lnTo>
                <a:cubicBezTo>
                  <a:pt x="7011226" y="782440"/>
                  <a:pt x="6962541" y="762429"/>
                  <a:pt x="6840449" y="706753"/>
                </a:cubicBezTo>
                <a:cubicBezTo>
                  <a:pt x="6652396" y="621003"/>
                  <a:pt x="6591571" y="589544"/>
                  <a:pt x="6587246" y="575816"/>
                </a:cubicBezTo>
                <a:cubicBezTo>
                  <a:pt x="6580856" y="555549"/>
                  <a:pt x="6576506" y="557197"/>
                  <a:pt x="6913095" y="452177"/>
                </a:cubicBezTo>
                <a:lnTo>
                  <a:pt x="6997881" y="425722"/>
                </a:lnTo>
                <a:close/>
                <a:moveTo>
                  <a:pt x="11108628" y="409684"/>
                </a:moveTo>
                <a:cubicBezTo>
                  <a:pt x="11102880" y="410879"/>
                  <a:pt x="11092694" y="413781"/>
                  <a:pt x="11076266" y="418766"/>
                </a:cubicBezTo>
                <a:cubicBezTo>
                  <a:pt x="11062060" y="423071"/>
                  <a:pt x="11044367" y="428369"/>
                  <a:pt x="11036945" y="430539"/>
                </a:cubicBezTo>
                <a:cubicBezTo>
                  <a:pt x="11029498" y="432709"/>
                  <a:pt x="11021215" y="435182"/>
                  <a:pt x="11018513" y="436038"/>
                </a:cubicBezTo>
                <a:cubicBezTo>
                  <a:pt x="10994256" y="443708"/>
                  <a:pt x="10986564" y="445833"/>
                  <a:pt x="10983050" y="445833"/>
                </a:cubicBezTo>
                <a:cubicBezTo>
                  <a:pt x="10980789" y="445833"/>
                  <a:pt x="10977889" y="446619"/>
                  <a:pt x="10976611" y="447580"/>
                </a:cubicBezTo>
                <a:cubicBezTo>
                  <a:pt x="10974104" y="449447"/>
                  <a:pt x="10848817" y="483171"/>
                  <a:pt x="10793645" y="496824"/>
                </a:cubicBezTo>
                <a:cubicBezTo>
                  <a:pt x="10775385" y="501340"/>
                  <a:pt x="10750514" y="507549"/>
                  <a:pt x="10738350" y="510622"/>
                </a:cubicBezTo>
                <a:cubicBezTo>
                  <a:pt x="10726185" y="513697"/>
                  <a:pt x="10714413" y="516211"/>
                  <a:pt x="10712176" y="516211"/>
                </a:cubicBezTo>
                <a:cubicBezTo>
                  <a:pt x="10706745" y="516211"/>
                  <a:pt x="10674404" y="547207"/>
                  <a:pt x="10590035" y="633306"/>
                </a:cubicBezTo>
                <a:cubicBezTo>
                  <a:pt x="10582539" y="640951"/>
                  <a:pt x="10533561" y="689730"/>
                  <a:pt x="10528965" y="694113"/>
                </a:cubicBezTo>
                <a:cubicBezTo>
                  <a:pt x="10478756" y="742099"/>
                  <a:pt x="10458260" y="765217"/>
                  <a:pt x="10467403" y="763567"/>
                </a:cubicBezTo>
                <a:cubicBezTo>
                  <a:pt x="10470450" y="763017"/>
                  <a:pt x="10484532" y="760429"/>
                  <a:pt x="10498737" y="757815"/>
                </a:cubicBezTo>
                <a:lnTo>
                  <a:pt x="10498737" y="757813"/>
                </a:lnTo>
                <a:cubicBezTo>
                  <a:pt x="10583203" y="742257"/>
                  <a:pt x="10749507" y="707113"/>
                  <a:pt x="10781357" y="698085"/>
                </a:cubicBezTo>
                <a:cubicBezTo>
                  <a:pt x="10784723" y="697127"/>
                  <a:pt x="10808070" y="691335"/>
                  <a:pt x="10833187" y="685214"/>
                </a:cubicBezTo>
                <a:lnTo>
                  <a:pt x="10878898" y="674084"/>
                </a:lnTo>
                <a:lnTo>
                  <a:pt x="10898313" y="652609"/>
                </a:lnTo>
                <a:cubicBezTo>
                  <a:pt x="10909003" y="640797"/>
                  <a:pt x="10919374" y="629249"/>
                  <a:pt x="10921364" y="626944"/>
                </a:cubicBezTo>
                <a:cubicBezTo>
                  <a:pt x="10923355" y="624639"/>
                  <a:pt x="10936135" y="610438"/>
                  <a:pt x="10949774" y="595385"/>
                </a:cubicBezTo>
                <a:cubicBezTo>
                  <a:pt x="10963413" y="580332"/>
                  <a:pt x="10981699" y="560098"/>
                  <a:pt x="10990398" y="550421"/>
                </a:cubicBezTo>
                <a:cubicBezTo>
                  <a:pt x="10999097" y="540744"/>
                  <a:pt x="11007060" y="532533"/>
                  <a:pt x="11008068" y="532176"/>
                </a:cubicBezTo>
                <a:cubicBezTo>
                  <a:pt x="11009075" y="531816"/>
                  <a:pt x="11009911" y="530733"/>
                  <a:pt x="11009911" y="529767"/>
                </a:cubicBezTo>
                <a:cubicBezTo>
                  <a:pt x="11009911" y="528799"/>
                  <a:pt x="11027335" y="508675"/>
                  <a:pt x="11048618" y="485043"/>
                </a:cubicBezTo>
                <a:cubicBezTo>
                  <a:pt x="11090913" y="438103"/>
                  <a:pt x="11111310" y="415068"/>
                  <a:pt x="11114358" y="410847"/>
                </a:cubicBezTo>
                <a:cubicBezTo>
                  <a:pt x="11115685" y="409002"/>
                  <a:pt x="11114376" y="408489"/>
                  <a:pt x="11108628" y="409684"/>
                </a:cubicBezTo>
                <a:close/>
                <a:moveTo>
                  <a:pt x="9184309" y="359234"/>
                </a:moveTo>
                <a:cubicBezTo>
                  <a:pt x="9174954" y="358973"/>
                  <a:pt x="9168786" y="358987"/>
                  <a:pt x="9168061" y="359338"/>
                </a:cubicBezTo>
                <a:cubicBezTo>
                  <a:pt x="9157986" y="364194"/>
                  <a:pt x="8920756" y="497227"/>
                  <a:pt x="8921371" y="497690"/>
                </a:cubicBezTo>
                <a:cubicBezTo>
                  <a:pt x="8923975" y="499704"/>
                  <a:pt x="9083939" y="513729"/>
                  <a:pt x="9155601" y="518227"/>
                </a:cubicBezTo>
                <a:cubicBezTo>
                  <a:pt x="9279340" y="525994"/>
                  <a:pt x="9266708" y="526739"/>
                  <a:pt x="9293225" y="510106"/>
                </a:cubicBezTo>
                <a:lnTo>
                  <a:pt x="9293201" y="510104"/>
                </a:lnTo>
                <a:cubicBezTo>
                  <a:pt x="9305366" y="502468"/>
                  <a:pt x="9360538" y="467513"/>
                  <a:pt x="9415809" y="432424"/>
                </a:cubicBezTo>
                <a:lnTo>
                  <a:pt x="9516274" y="368627"/>
                </a:lnTo>
                <a:lnTo>
                  <a:pt x="9471104" y="368233"/>
                </a:lnTo>
                <a:cubicBezTo>
                  <a:pt x="9403177" y="367640"/>
                  <a:pt x="9274916" y="363834"/>
                  <a:pt x="9219670" y="360774"/>
                </a:cubicBezTo>
                <a:cubicBezTo>
                  <a:pt x="9206202" y="360029"/>
                  <a:pt x="9193663" y="359494"/>
                  <a:pt x="9184309" y="359234"/>
                </a:cubicBezTo>
                <a:close/>
                <a:moveTo>
                  <a:pt x="5268750" y="345921"/>
                </a:moveTo>
                <a:lnTo>
                  <a:pt x="5268760" y="345923"/>
                </a:lnTo>
                <a:lnTo>
                  <a:pt x="5268539" y="345926"/>
                </a:lnTo>
                <a:close/>
                <a:moveTo>
                  <a:pt x="5881779" y="345500"/>
                </a:moveTo>
                <a:cubicBezTo>
                  <a:pt x="5878710" y="345894"/>
                  <a:pt x="5876075" y="346915"/>
                  <a:pt x="5876075" y="348278"/>
                </a:cubicBezTo>
                <a:cubicBezTo>
                  <a:pt x="5876075" y="349195"/>
                  <a:pt x="5874428" y="349438"/>
                  <a:pt x="5872388" y="348820"/>
                </a:cubicBezTo>
                <a:cubicBezTo>
                  <a:pt x="5870373" y="348200"/>
                  <a:pt x="5868702" y="348570"/>
                  <a:pt x="5868702" y="349641"/>
                </a:cubicBezTo>
                <a:cubicBezTo>
                  <a:pt x="5868702" y="350710"/>
                  <a:pt x="5867325" y="351465"/>
                  <a:pt x="5865630" y="351316"/>
                </a:cubicBezTo>
                <a:cubicBezTo>
                  <a:pt x="5860837" y="350892"/>
                  <a:pt x="5829381" y="358642"/>
                  <a:pt x="5829381" y="360245"/>
                </a:cubicBezTo>
                <a:cubicBezTo>
                  <a:pt x="5829381" y="361030"/>
                  <a:pt x="5827734" y="361167"/>
                  <a:pt x="5825694" y="360548"/>
                </a:cubicBezTo>
                <a:cubicBezTo>
                  <a:pt x="5823680" y="359930"/>
                  <a:pt x="5822008" y="360450"/>
                  <a:pt x="5822008" y="361703"/>
                </a:cubicBezTo>
                <a:cubicBezTo>
                  <a:pt x="5822008" y="362956"/>
                  <a:pt x="5820828" y="363402"/>
                  <a:pt x="5819379" y="362694"/>
                </a:cubicBezTo>
                <a:cubicBezTo>
                  <a:pt x="5817953" y="361985"/>
                  <a:pt x="5815102" y="363032"/>
                  <a:pt x="5813062" y="365023"/>
                </a:cubicBezTo>
                <a:cubicBezTo>
                  <a:pt x="5811023" y="367011"/>
                  <a:pt x="5810163" y="367390"/>
                  <a:pt x="5811170" y="365863"/>
                </a:cubicBezTo>
                <a:cubicBezTo>
                  <a:pt x="5812424" y="363957"/>
                  <a:pt x="5811908" y="363408"/>
                  <a:pt x="5809499" y="364110"/>
                </a:cubicBezTo>
                <a:cubicBezTo>
                  <a:pt x="5807607" y="364673"/>
                  <a:pt x="5796646" y="367531"/>
                  <a:pt x="5785144" y="370461"/>
                </a:cubicBezTo>
                <a:cubicBezTo>
                  <a:pt x="5773668" y="373392"/>
                  <a:pt x="5762609" y="376303"/>
                  <a:pt x="5760569" y="376932"/>
                </a:cubicBezTo>
                <a:cubicBezTo>
                  <a:pt x="5756047" y="378334"/>
                  <a:pt x="5756243" y="378291"/>
                  <a:pt x="5746438" y="380146"/>
                </a:cubicBezTo>
                <a:cubicBezTo>
                  <a:pt x="5742039" y="380977"/>
                  <a:pt x="5738450" y="382248"/>
                  <a:pt x="5738450" y="382967"/>
                </a:cubicBezTo>
                <a:cubicBezTo>
                  <a:pt x="5738450" y="383688"/>
                  <a:pt x="5735452" y="384418"/>
                  <a:pt x="5731766" y="384588"/>
                </a:cubicBezTo>
                <a:cubicBezTo>
                  <a:pt x="5728104" y="384758"/>
                  <a:pt x="5724713" y="385808"/>
                  <a:pt x="5724246" y="386922"/>
                </a:cubicBezTo>
                <a:cubicBezTo>
                  <a:pt x="5723779" y="388034"/>
                  <a:pt x="5721813" y="388462"/>
                  <a:pt x="5719871" y="387870"/>
                </a:cubicBezTo>
                <a:cubicBezTo>
                  <a:pt x="5717930" y="387278"/>
                  <a:pt x="5716333" y="387819"/>
                  <a:pt x="5716333" y="389072"/>
                </a:cubicBezTo>
                <a:cubicBezTo>
                  <a:pt x="5716333" y="390326"/>
                  <a:pt x="5715399" y="390898"/>
                  <a:pt x="5714293" y="390343"/>
                </a:cubicBezTo>
                <a:cubicBezTo>
                  <a:pt x="5711417" y="388940"/>
                  <a:pt x="5694214" y="393340"/>
                  <a:pt x="5694214" y="395475"/>
                </a:cubicBezTo>
                <a:cubicBezTo>
                  <a:pt x="5694214" y="396433"/>
                  <a:pt x="5693256" y="396742"/>
                  <a:pt x="5692076" y="396159"/>
                </a:cubicBezTo>
                <a:cubicBezTo>
                  <a:pt x="5689889" y="395090"/>
                  <a:pt x="5666985" y="400546"/>
                  <a:pt x="5664723" y="402673"/>
                </a:cubicBezTo>
                <a:cubicBezTo>
                  <a:pt x="5664060" y="403308"/>
                  <a:pt x="5661210" y="404010"/>
                  <a:pt x="5658408" y="404231"/>
                </a:cubicBezTo>
                <a:cubicBezTo>
                  <a:pt x="5655606" y="404454"/>
                  <a:pt x="5650076" y="405699"/>
                  <a:pt x="5646120" y="406999"/>
                </a:cubicBezTo>
                <a:cubicBezTo>
                  <a:pt x="5637862" y="409715"/>
                  <a:pt x="5638919" y="409451"/>
                  <a:pt x="5628450" y="411429"/>
                </a:cubicBezTo>
                <a:cubicBezTo>
                  <a:pt x="5624051" y="412262"/>
                  <a:pt x="5620905" y="413531"/>
                  <a:pt x="5621446" y="414250"/>
                </a:cubicBezTo>
                <a:cubicBezTo>
                  <a:pt x="5622011" y="414970"/>
                  <a:pt x="5619135" y="415656"/>
                  <a:pt x="5615081" y="415777"/>
                </a:cubicBezTo>
                <a:cubicBezTo>
                  <a:pt x="5611001" y="415896"/>
                  <a:pt x="5606971" y="416776"/>
                  <a:pt x="5606086" y="417732"/>
                </a:cubicBezTo>
                <a:cubicBezTo>
                  <a:pt x="5605226" y="418686"/>
                  <a:pt x="5603407" y="419468"/>
                  <a:pt x="5602055" y="419468"/>
                </a:cubicBezTo>
                <a:cubicBezTo>
                  <a:pt x="5597362" y="419468"/>
                  <a:pt x="5576251" y="424872"/>
                  <a:pt x="5576251" y="426076"/>
                </a:cubicBezTo>
                <a:cubicBezTo>
                  <a:pt x="5576251" y="426743"/>
                  <a:pt x="5573351" y="427421"/>
                  <a:pt x="5569788" y="427585"/>
                </a:cubicBezTo>
                <a:cubicBezTo>
                  <a:pt x="5566224" y="427749"/>
                  <a:pt x="5562636" y="428629"/>
                  <a:pt x="5561801" y="429540"/>
                </a:cubicBezTo>
                <a:cubicBezTo>
                  <a:pt x="5560965" y="430451"/>
                  <a:pt x="5557525" y="431444"/>
                  <a:pt x="5554133" y="431743"/>
                </a:cubicBezTo>
                <a:cubicBezTo>
                  <a:pt x="5550767" y="432044"/>
                  <a:pt x="5547646" y="433094"/>
                  <a:pt x="5547227" y="434078"/>
                </a:cubicBezTo>
                <a:cubicBezTo>
                  <a:pt x="5546785" y="435061"/>
                  <a:pt x="5544868" y="435382"/>
                  <a:pt x="5542926" y="434789"/>
                </a:cubicBezTo>
                <a:cubicBezTo>
                  <a:pt x="5540985" y="434197"/>
                  <a:pt x="5539387" y="434738"/>
                  <a:pt x="5539387" y="435992"/>
                </a:cubicBezTo>
                <a:cubicBezTo>
                  <a:pt x="5539387" y="437245"/>
                  <a:pt x="5538380" y="437772"/>
                  <a:pt x="5537127" y="437164"/>
                </a:cubicBezTo>
                <a:cubicBezTo>
                  <a:pt x="5535899" y="436555"/>
                  <a:pt x="5531745" y="437088"/>
                  <a:pt x="5527911" y="438351"/>
                </a:cubicBezTo>
                <a:cubicBezTo>
                  <a:pt x="5524101" y="439612"/>
                  <a:pt x="5520120" y="440719"/>
                  <a:pt x="5519112" y="440809"/>
                </a:cubicBezTo>
                <a:cubicBezTo>
                  <a:pt x="5514910" y="441182"/>
                  <a:pt x="5516532" y="443514"/>
                  <a:pt x="5525256" y="449602"/>
                </a:cubicBezTo>
                <a:cubicBezTo>
                  <a:pt x="5530319" y="453142"/>
                  <a:pt x="5534472" y="455391"/>
                  <a:pt x="5534472" y="454597"/>
                </a:cubicBezTo>
                <a:cubicBezTo>
                  <a:pt x="5534472" y="453801"/>
                  <a:pt x="5536807" y="455518"/>
                  <a:pt x="5539658" y="458407"/>
                </a:cubicBezTo>
                <a:cubicBezTo>
                  <a:pt x="5542533" y="461297"/>
                  <a:pt x="5545434" y="463205"/>
                  <a:pt x="5546146" y="462645"/>
                </a:cubicBezTo>
                <a:cubicBezTo>
                  <a:pt x="5546834" y="462088"/>
                  <a:pt x="5549611" y="463848"/>
                  <a:pt x="5552290" y="466555"/>
                </a:cubicBezTo>
                <a:cubicBezTo>
                  <a:pt x="5554969" y="469265"/>
                  <a:pt x="5557721" y="471024"/>
                  <a:pt x="5558435" y="470465"/>
                </a:cubicBezTo>
                <a:cubicBezTo>
                  <a:pt x="5559122" y="469908"/>
                  <a:pt x="5561850" y="471630"/>
                  <a:pt x="5564479" y="474291"/>
                </a:cubicBezTo>
                <a:cubicBezTo>
                  <a:pt x="5567109" y="476954"/>
                  <a:pt x="5570279" y="478631"/>
                  <a:pt x="5571533" y="478019"/>
                </a:cubicBezTo>
                <a:cubicBezTo>
                  <a:pt x="5572786" y="477409"/>
                  <a:pt x="5573793" y="477892"/>
                  <a:pt x="5573793" y="479094"/>
                </a:cubicBezTo>
                <a:cubicBezTo>
                  <a:pt x="5573793" y="480297"/>
                  <a:pt x="5575071" y="480653"/>
                  <a:pt x="5576621" y="479884"/>
                </a:cubicBezTo>
                <a:cubicBezTo>
                  <a:pt x="5578340" y="479044"/>
                  <a:pt x="5578807" y="479347"/>
                  <a:pt x="5577799" y="480649"/>
                </a:cubicBezTo>
                <a:cubicBezTo>
                  <a:pt x="5576128" y="482797"/>
                  <a:pt x="5585467" y="488167"/>
                  <a:pt x="5589326" y="487282"/>
                </a:cubicBezTo>
                <a:cubicBezTo>
                  <a:pt x="5590456" y="487026"/>
                  <a:pt x="5590702" y="487675"/>
                  <a:pt x="5589891" y="488723"/>
                </a:cubicBezTo>
                <a:cubicBezTo>
                  <a:pt x="5588072" y="491067"/>
                  <a:pt x="5596969" y="495139"/>
                  <a:pt x="5599673" y="493200"/>
                </a:cubicBezTo>
                <a:cubicBezTo>
                  <a:pt x="5600728" y="492431"/>
                  <a:pt x="5600900" y="492787"/>
                  <a:pt x="5600041" y="493991"/>
                </a:cubicBezTo>
                <a:cubicBezTo>
                  <a:pt x="5599157" y="495231"/>
                  <a:pt x="5605054" y="500284"/>
                  <a:pt x="5613655" y="505660"/>
                </a:cubicBezTo>
                <a:cubicBezTo>
                  <a:pt x="5621987" y="510874"/>
                  <a:pt x="5627909" y="513848"/>
                  <a:pt x="5626779" y="512268"/>
                </a:cubicBezTo>
                <a:cubicBezTo>
                  <a:pt x="5625673" y="510689"/>
                  <a:pt x="5628303" y="512475"/>
                  <a:pt x="5632627" y="516239"/>
                </a:cubicBezTo>
                <a:cubicBezTo>
                  <a:pt x="5636953" y="520002"/>
                  <a:pt x="5639804" y="521992"/>
                  <a:pt x="5638968" y="520659"/>
                </a:cubicBezTo>
                <a:cubicBezTo>
                  <a:pt x="5637961" y="519071"/>
                  <a:pt x="5638748" y="518637"/>
                  <a:pt x="5641229" y="519398"/>
                </a:cubicBezTo>
                <a:cubicBezTo>
                  <a:pt x="5643318" y="520037"/>
                  <a:pt x="5644523" y="521228"/>
                  <a:pt x="5643883" y="522047"/>
                </a:cubicBezTo>
                <a:cubicBezTo>
                  <a:pt x="5643244" y="522866"/>
                  <a:pt x="5645087" y="525192"/>
                  <a:pt x="5648012" y="527218"/>
                </a:cubicBezTo>
                <a:cubicBezTo>
                  <a:pt x="5651551" y="529701"/>
                  <a:pt x="5652682" y="529945"/>
                  <a:pt x="5651428" y="527968"/>
                </a:cubicBezTo>
                <a:cubicBezTo>
                  <a:pt x="5650396" y="526356"/>
                  <a:pt x="5651576" y="526958"/>
                  <a:pt x="5654058" y="529306"/>
                </a:cubicBezTo>
                <a:cubicBezTo>
                  <a:pt x="5661258" y="536113"/>
                  <a:pt x="5687308" y="551426"/>
                  <a:pt x="5689693" y="550251"/>
                </a:cubicBezTo>
                <a:cubicBezTo>
                  <a:pt x="5690897" y="549663"/>
                  <a:pt x="5691585" y="550040"/>
                  <a:pt x="5691191" y="551086"/>
                </a:cubicBezTo>
                <a:cubicBezTo>
                  <a:pt x="5690823" y="552134"/>
                  <a:pt x="5691634" y="553240"/>
                  <a:pt x="5692985" y="553545"/>
                </a:cubicBezTo>
                <a:cubicBezTo>
                  <a:pt x="5694337" y="553848"/>
                  <a:pt x="5697458" y="556136"/>
                  <a:pt x="5699916" y="558628"/>
                </a:cubicBezTo>
                <a:cubicBezTo>
                  <a:pt x="5704438" y="563197"/>
                  <a:pt x="5710754" y="565089"/>
                  <a:pt x="5707485" y="560900"/>
                </a:cubicBezTo>
                <a:cubicBezTo>
                  <a:pt x="5706404" y="559490"/>
                  <a:pt x="5706822" y="559174"/>
                  <a:pt x="5708616" y="560057"/>
                </a:cubicBezTo>
                <a:cubicBezTo>
                  <a:pt x="5710213" y="560835"/>
                  <a:pt x="5710926" y="562214"/>
                  <a:pt x="5710213" y="563119"/>
                </a:cubicBezTo>
                <a:cubicBezTo>
                  <a:pt x="5708567" y="565232"/>
                  <a:pt x="5728670" y="577054"/>
                  <a:pt x="5731521" y="575652"/>
                </a:cubicBezTo>
                <a:cubicBezTo>
                  <a:pt x="5732700" y="575071"/>
                  <a:pt x="5733364" y="575443"/>
                  <a:pt x="5732970" y="576479"/>
                </a:cubicBezTo>
                <a:cubicBezTo>
                  <a:pt x="5732135" y="578835"/>
                  <a:pt x="5795394" y="617920"/>
                  <a:pt x="5797997" y="616643"/>
                </a:cubicBezTo>
                <a:cubicBezTo>
                  <a:pt x="5799030" y="616129"/>
                  <a:pt x="5799890" y="616565"/>
                  <a:pt x="5799890" y="617611"/>
                </a:cubicBezTo>
                <a:cubicBezTo>
                  <a:pt x="5799890" y="620333"/>
                  <a:pt x="5819870" y="631656"/>
                  <a:pt x="5822451" y="630391"/>
                </a:cubicBezTo>
                <a:cubicBezTo>
                  <a:pt x="5823630" y="629810"/>
                  <a:pt x="5824294" y="630060"/>
                  <a:pt x="5823925" y="630946"/>
                </a:cubicBezTo>
                <a:cubicBezTo>
                  <a:pt x="5823532" y="631832"/>
                  <a:pt x="5823949" y="632557"/>
                  <a:pt x="5824810" y="632557"/>
                </a:cubicBezTo>
                <a:cubicBezTo>
                  <a:pt x="5825670" y="632557"/>
                  <a:pt x="5828668" y="634756"/>
                  <a:pt x="5831470" y="637444"/>
                </a:cubicBezTo>
                <a:cubicBezTo>
                  <a:pt x="5834296" y="640132"/>
                  <a:pt x="5836630" y="641575"/>
                  <a:pt x="5836679" y="640650"/>
                </a:cubicBezTo>
                <a:cubicBezTo>
                  <a:pt x="5836704" y="639724"/>
                  <a:pt x="5839039" y="641043"/>
                  <a:pt x="5841866" y="643583"/>
                </a:cubicBezTo>
                <a:cubicBezTo>
                  <a:pt x="5844666" y="646120"/>
                  <a:pt x="5846290" y="646877"/>
                  <a:pt x="5845453" y="645264"/>
                </a:cubicBezTo>
                <a:cubicBezTo>
                  <a:pt x="5844520" y="643469"/>
                  <a:pt x="5845158" y="643659"/>
                  <a:pt x="5847100" y="645753"/>
                </a:cubicBezTo>
                <a:cubicBezTo>
                  <a:pt x="5850565" y="649534"/>
                  <a:pt x="5855309" y="650531"/>
                  <a:pt x="5852482" y="646887"/>
                </a:cubicBezTo>
                <a:lnTo>
                  <a:pt x="5852507" y="646883"/>
                </a:lnTo>
                <a:cubicBezTo>
                  <a:pt x="5851302" y="645344"/>
                  <a:pt x="5852065" y="645004"/>
                  <a:pt x="5854817" y="645843"/>
                </a:cubicBezTo>
                <a:cubicBezTo>
                  <a:pt x="5857077" y="646531"/>
                  <a:pt x="5858921" y="646267"/>
                  <a:pt x="5858921" y="645260"/>
                </a:cubicBezTo>
                <a:cubicBezTo>
                  <a:pt x="5858921" y="644251"/>
                  <a:pt x="5860739" y="643989"/>
                  <a:pt x="5863000" y="644676"/>
                </a:cubicBezTo>
                <a:cubicBezTo>
                  <a:pt x="5865237" y="645362"/>
                  <a:pt x="5866466" y="645116"/>
                  <a:pt x="5865703" y="644126"/>
                </a:cubicBezTo>
                <a:cubicBezTo>
                  <a:pt x="5864918" y="643137"/>
                  <a:pt x="5867130" y="642191"/>
                  <a:pt x="5870594" y="642027"/>
                </a:cubicBezTo>
                <a:cubicBezTo>
                  <a:pt x="5874060" y="641861"/>
                  <a:pt x="5877893" y="640302"/>
                  <a:pt x="5879097" y="638564"/>
                </a:cubicBezTo>
                <a:cubicBezTo>
                  <a:pt x="5880326" y="636825"/>
                  <a:pt x="5882366" y="635915"/>
                  <a:pt x="5883644" y="636543"/>
                </a:cubicBezTo>
                <a:cubicBezTo>
                  <a:pt x="5886765" y="638078"/>
                  <a:pt x="5903206" y="633239"/>
                  <a:pt x="5901658" y="631241"/>
                </a:cubicBezTo>
                <a:cubicBezTo>
                  <a:pt x="5900994" y="630375"/>
                  <a:pt x="5902322" y="630244"/>
                  <a:pt x="5904657" y="630952"/>
                </a:cubicBezTo>
                <a:cubicBezTo>
                  <a:pt x="5907728" y="631894"/>
                  <a:pt x="5908318" y="631546"/>
                  <a:pt x="5906843" y="629650"/>
                </a:cubicBezTo>
                <a:cubicBezTo>
                  <a:pt x="5905639" y="628082"/>
                  <a:pt x="5905811" y="627533"/>
                  <a:pt x="5907285" y="628256"/>
                </a:cubicBezTo>
                <a:cubicBezTo>
                  <a:pt x="5910580" y="629875"/>
                  <a:pt x="5927855" y="625519"/>
                  <a:pt x="5926283" y="623472"/>
                </a:cubicBezTo>
                <a:cubicBezTo>
                  <a:pt x="5925571" y="622577"/>
                  <a:pt x="5926897" y="622424"/>
                  <a:pt x="5929232" y="623132"/>
                </a:cubicBezTo>
                <a:cubicBezTo>
                  <a:pt x="5932304" y="624074"/>
                  <a:pt x="5932894" y="623726"/>
                  <a:pt x="5931420" y="621830"/>
                </a:cubicBezTo>
                <a:cubicBezTo>
                  <a:pt x="5930067" y="620082"/>
                  <a:pt x="5930362" y="619707"/>
                  <a:pt x="5932328" y="620675"/>
                </a:cubicBezTo>
                <a:cubicBezTo>
                  <a:pt x="5935892" y="622422"/>
                  <a:pt x="5982119" y="608175"/>
                  <a:pt x="5980349" y="605881"/>
                </a:cubicBezTo>
                <a:cubicBezTo>
                  <a:pt x="5979637" y="604984"/>
                  <a:pt x="5980792" y="604775"/>
                  <a:pt x="5982880" y="605414"/>
                </a:cubicBezTo>
                <a:cubicBezTo>
                  <a:pt x="5984994" y="606055"/>
                  <a:pt x="5986689" y="605557"/>
                  <a:pt x="5986689" y="604300"/>
                </a:cubicBezTo>
                <a:cubicBezTo>
                  <a:pt x="5986689" y="603045"/>
                  <a:pt x="5987697" y="602513"/>
                  <a:pt x="5988926" y="603115"/>
                </a:cubicBezTo>
                <a:cubicBezTo>
                  <a:pt x="5991728" y="604488"/>
                  <a:pt x="6018638" y="596429"/>
                  <a:pt x="6018638" y="594220"/>
                </a:cubicBezTo>
                <a:cubicBezTo>
                  <a:pt x="6018638" y="593329"/>
                  <a:pt x="6020481" y="593161"/>
                  <a:pt x="6022742" y="593847"/>
                </a:cubicBezTo>
                <a:cubicBezTo>
                  <a:pt x="6025495" y="594685"/>
                  <a:pt x="6026257" y="594345"/>
                  <a:pt x="6025052" y="592809"/>
                </a:cubicBezTo>
                <a:cubicBezTo>
                  <a:pt x="6023258" y="590502"/>
                  <a:pt x="6026011" y="589771"/>
                  <a:pt x="6033998" y="590418"/>
                </a:cubicBezTo>
                <a:cubicBezTo>
                  <a:pt x="6036381" y="590609"/>
                  <a:pt x="6038298" y="589831"/>
                  <a:pt x="6038298" y="588690"/>
                </a:cubicBezTo>
                <a:cubicBezTo>
                  <a:pt x="6038298" y="587546"/>
                  <a:pt x="6039135" y="586715"/>
                  <a:pt x="6040142" y="586842"/>
                </a:cubicBezTo>
                <a:cubicBezTo>
                  <a:pt x="6046236" y="587606"/>
                  <a:pt x="6050685" y="586355"/>
                  <a:pt x="6049112" y="584324"/>
                </a:cubicBezTo>
                <a:cubicBezTo>
                  <a:pt x="6047908" y="582786"/>
                  <a:pt x="6048670" y="582445"/>
                  <a:pt x="6051422" y="583284"/>
                </a:cubicBezTo>
                <a:cubicBezTo>
                  <a:pt x="6056755" y="584909"/>
                  <a:pt x="6063316" y="582877"/>
                  <a:pt x="6061252" y="580238"/>
                </a:cubicBezTo>
                <a:cubicBezTo>
                  <a:pt x="6060318" y="579038"/>
                  <a:pt x="6060859" y="578768"/>
                  <a:pt x="6062530" y="579589"/>
                </a:cubicBezTo>
                <a:cubicBezTo>
                  <a:pt x="6067027" y="581808"/>
                  <a:pt x="6082854" y="576565"/>
                  <a:pt x="6079979" y="573806"/>
                </a:cubicBezTo>
                <a:cubicBezTo>
                  <a:pt x="6078209" y="572113"/>
                  <a:pt x="6079856" y="571656"/>
                  <a:pt x="6086246" y="572059"/>
                </a:cubicBezTo>
                <a:cubicBezTo>
                  <a:pt x="6091431" y="572387"/>
                  <a:pt x="6094282" y="571838"/>
                  <a:pt x="6093373" y="570678"/>
                </a:cubicBezTo>
                <a:cubicBezTo>
                  <a:pt x="6092562" y="569621"/>
                  <a:pt x="6093373" y="568980"/>
                  <a:pt x="6095192" y="569253"/>
                </a:cubicBezTo>
                <a:cubicBezTo>
                  <a:pt x="6100647" y="570072"/>
                  <a:pt x="6114483" y="566901"/>
                  <a:pt x="6114483" y="564835"/>
                </a:cubicBezTo>
                <a:cubicBezTo>
                  <a:pt x="6114483" y="563781"/>
                  <a:pt x="6115589" y="563465"/>
                  <a:pt x="6116941" y="564129"/>
                </a:cubicBezTo>
                <a:cubicBezTo>
                  <a:pt x="6118292" y="564794"/>
                  <a:pt x="6119398" y="564354"/>
                  <a:pt x="6119398" y="563152"/>
                </a:cubicBezTo>
                <a:cubicBezTo>
                  <a:pt x="6119398" y="561950"/>
                  <a:pt x="6120382" y="561449"/>
                  <a:pt x="6121586" y="562039"/>
                </a:cubicBezTo>
                <a:cubicBezTo>
                  <a:pt x="6123625" y="563040"/>
                  <a:pt x="6148644" y="555840"/>
                  <a:pt x="6151347" y="553469"/>
                </a:cubicBezTo>
                <a:cubicBezTo>
                  <a:pt x="6152035" y="552881"/>
                  <a:pt x="6153681" y="552386"/>
                  <a:pt x="6155033" y="552370"/>
                </a:cubicBezTo>
                <a:cubicBezTo>
                  <a:pt x="6162086" y="552288"/>
                  <a:pt x="6183172" y="544992"/>
                  <a:pt x="6181722" y="543137"/>
                </a:cubicBezTo>
                <a:cubicBezTo>
                  <a:pt x="6180764" y="541898"/>
                  <a:pt x="6181256" y="541612"/>
                  <a:pt x="6182927" y="542437"/>
                </a:cubicBezTo>
                <a:cubicBezTo>
                  <a:pt x="6184499" y="543205"/>
                  <a:pt x="6187154" y="543147"/>
                  <a:pt x="6188825" y="542308"/>
                </a:cubicBezTo>
                <a:cubicBezTo>
                  <a:pt x="6190520" y="541467"/>
                  <a:pt x="6194084" y="540515"/>
                  <a:pt x="6196713" y="540187"/>
                </a:cubicBezTo>
                <a:cubicBezTo>
                  <a:pt x="6199368" y="539860"/>
                  <a:pt x="6202120" y="538818"/>
                  <a:pt x="6202857" y="537874"/>
                </a:cubicBezTo>
                <a:cubicBezTo>
                  <a:pt x="6204258" y="536076"/>
                  <a:pt x="6205487" y="535782"/>
                  <a:pt x="6211557" y="535782"/>
                </a:cubicBezTo>
                <a:cubicBezTo>
                  <a:pt x="6213597" y="535782"/>
                  <a:pt x="6215243" y="534850"/>
                  <a:pt x="6215243" y="533712"/>
                </a:cubicBezTo>
                <a:cubicBezTo>
                  <a:pt x="6215243" y="532572"/>
                  <a:pt x="6214138" y="532189"/>
                  <a:pt x="6212786" y="532858"/>
                </a:cubicBezTo>
                <a:cubicBezTo>
                  <a:pt x="6211409" y="533526"/>
                  <a:pt x="6209640" y="532699"/>
                  <a:pt x="6208829" y="531018"/>
                </a:cubicBezTo>
                <a:cubicBezTo>
                  <a:pt x="6208092" y="529337"/>
                  <a:pt x="6205880" y="527968"/>
                  <a:pt x="6204160" y="527968"/>
                </a:cubicBezTo>
                <a:cubicBezTo>
                  <a:pt x="6202415" y="527968"/>
                  <a:pt x="6200326" y="526594"/>
                  <a:pt x="6199515" y="524913"/>
                </a:cubicBezTo>
                <a:cubicBezTo>
                  <a:pt x="6198704" y="523232"/>
                  <a:pt x="6197008" y="522369"/>
                  <a:pt x="6195730" y="522999"/>
                </a:cubicBezTo>
                <a:cubicBezTo>
                  <a:pt x="6194452" y="523626"/>
                  <a:pt x="6192511" y="522866"/>
                  <a:pt x="6191405" y="521306"/>
                </a:cubicBezTo>
                <a:cubicBezTo>
                  <a:pt x="6190324" y="519748"/>
                  <a:pt x="6188309" y="518211"/>
                  <a:pt x="6186957" y="517895"/>
                </a:cubicBezTo>
                <a:cubicBezTo>
                  <a:pt x="6185605" y="517578"/>
                  <a:pt x="6181919" y="515535"/>
                  <a:pt x="6178773" y="513357"/>
                </a:cubicBezTo>
                <a:cubicBezTo>
                  <a:pt x="6175628" y="511179"/>
                  <a:pt x="6172850" y="509778"/>
                  <a:pt x="6172630" y="510245"/>
                </a:cubicBezTo>
                <a:cubicBezTo>
                  <a:pt x="6172408" y="510712"/>
                  <a:pt x="6169016" y="508732"/>
                  <a:pt x="6165085" y="505846"/>
                </a:cubicBezTo>
                <a:cubicBezTo>
                  <a:pt x="6161177" y="502961"/>
                  <a:pt x="6156459" y="500599"/>
                  <a:pt x="6154566" y="500599"/>
                </a:cubicBezTo>
                <a:cubicBezTo>
                  <a:pt x="6152698" y="500599"/>
                  <a:pt x="6150536" y="499279"/>
                  <a:pt x="6149749" y="497667"/>
                </a:cubicBezTo>
                <a:cubicBezTo>
                  <a:pt x="6148987" y="496054"/>
                  <a:pt x="6146800" y="494734"/>
                  <a:pt x="6144908" y="494734"/>
                </a:cubicBezTo>
                <a:cubicBezTo>
                  <a:pt x="6143040" y="494734"/>
                  <a:pt x="6141492" y="493854"/>
                  <a:pt x="6141492" y="492779"/>
                </a:cubicBezTo>
                <a:cubicBezTo>
                  <a:pt x="6141492" y="491704"/>
                  <a:pt x="6139796" y="490824"/>
                  <a:pt x="6137732" y="490824"/>
                </a:cubicBezTo>
                <a:cubicBezTo>
                  <a:pt x="6135668" y="490824"/>
                  <a:pt x="6133333" y="489505"/>
                  <a:pt x="6132546" y="487892"/>
                </a:cubicBezTo>
                <a:cubicBezTo>
                  <a:pt x="6131784" y="486279"/>
                  <a:pt x="6129597" y="484959"/>
                  <a:pt x="6127705" y="484959"/>
                </a:cubicBezTo>
                <a:cubicBezTo>
                  <a:pt x="6125837" y="484959"/>
                  <a:pt x="6124289" y="484080"/>
                  <a:pt x="6124289" y="483004"/>
                </a:cubicBezTo>
                <a:cubicBezTo>
                  <a:pt x="6124289" y="481929"/>
                  <a:pt x="6123035" y="481049"/>
                  <a:pt x="6121487" y="481049"/>
                </a:cubicBezTo>
                <a:cubicBezTo>
                  <a:pt x="6119939" y="481049"/>
                  <a:pt x="6117113" y="479511"/>
                  <a:pt x="6115171" y="477628"/>
                </a:cubicBezTo>
                <a:cubicBezTo>
                  <a:pt x="6113058" y="475576"/>
                  <a:pt x="6112370" y="475380"/>
                  <a:pt x="6113451" y="477139"/>
                </a:cubicBezTo>
                <a:cubicBezTo>
                  <a:pt x="6114458" y="478752"/>
                  <a:pt x="6111092" y="476717"/>
                  <a:pt x="6105980" y="472616"/>
                </a:cubicBezTo>
                <a:cubicBezTo>
                  <a:pt x="6100524" y="468229"/>
                  <a:pt x="6095265" y="465603"/>
                  <a:pt x="6093176" y="466239"/>
                </a:cubicBezTo>
                <a:cubicBezTo>
                  <a:pt x="6091235" y="466833"/>
                  <a:pt x="6090276" y="466483"/>
                  <a:pt x="6091062" y="465461"/>
                </a:cubicBezTo>
                <a:cubicBezTo>
                  <a:pt x="6091874" y="464438"/>
                  <a:pt x="6087770" y="461158"/>
                  <a:pt x="6081994" y="458171"/>
                </a:cubicBezTo>
                <a:cubicBezTo>
                  <a:pt x="6076195" y="455183"/>
                  <a:pt x="6070910" y="452292"/>
                  <a:pt x="6070222" y="451743"/>
                </a:cubicBezTo>
                <a:cubicBezTo>
                  <a:pt x="6065307" y="447754"/>
                  <a:pt x="6057469" y="443426"/>
                  <a:pt x="6059040" y="445575"/>
                </a:cubicBezTo>
                <a:cubicBezTo>
                  <a:pt x="6062064" y="449657"/>
                  <a:pt x="6050095" y="442975"/>
                  <a:pt x="6045720" y="438130"/>
                </a:cubicBezTo>
                <a:cubicBezTo>
                  <a:pt x="6043730" y="435931"/>
                  <a:pt x="6040805" y="434130"/>
                  <a:pt x="6039233" y="434130"/>
                </a:cubicBezTo>
                <a:cubicBezTo>
                  <a:pt x="6037635" y="434130"/>
                  <a:pt x="6035718" y="432811"/>
                  <a:pt x="6034933" y="431198"/>
                </a:cubicBezTo>
                <a:cubicBezTo>
                  <a:pt x="6034145" y="429585"/>
                  <a:pt x="6032228" y="428265"/>
                  <a:pt x="6030632" y="428265"/>
                </a:cubicBezTo>
                <a:cubicBezTo>
                  <a:pt x="6029058" y="428265"/>
                  <a:pt x="6026183" y="426727"/>
                  <a:pt x="6024241" y="424844"/>
                </a:cubicBezTo>
                <a:cubicBezTo>
                  <a:pt x="6021931" y="422604"/>
                  <a:pt x="6021268" y="422434"/>
                  <a:pt x="6022300" y="424356"/>
                </a:cubicBezTo>
                <a:cubicBezTo>
                  <a:pt x="6023160" y="425968"/>
                  <a:pt x="6021268" y="424870"/>
                  <a:pt x="6018097" y="421912"/>
                </a:cubicBezTo>
                <a:cubicBezTo>
                  <a:pt x="6014903" y="418956"/>
                  <a:pt x="6011339" y="416536"/>
                  <a:pt x="6010184" y="416536"/>
                </a:cubicBezTo>
                <a:cubicBezTo>
                  <a:pt x="6009029" y="416536"/>
                  <a:pt x="6006522" y="414997"/>
                  <a:pt x="6004581" y="413115"/>
                </a:cubicBezTo>
                <a:cubicBezTo>
                  <a:pt x="6002443" y="411054"/>
                  <a:pt x="6001756" y="410860"/>
                  <a:pt x="6002860" y="412626"/>
                </a:cubicBezTo>
                <a:cubicBezTo>
                  <a:pt x="6003843" y="414239"/>
                  <a:pt x="6000428" y="412266"/>
                  <a:pt x="5995266" y="408245"/>
                </a:cubicBezTo>
                <a:cubicBezTo>
                  <a:pt x="5987451" y="402145"/>
                  <a:pt x="5985265" y="401334"/>
                  <a:pt x="5982119" y="403357"/>
                </a:cubicBezTo>
                <a:cubicBezTo>
                  <a:pt x="5979612" y="404974"/>
                  <a:pt x="5978924" y="405025"/>
                  <a:pt x="5980054" y="403514"/>
                </a:cubicBezTo>
                <a:cubicBezTo>
                  <a:pt x="5981726" y="401293"/>
                  <a:pt x="5968848" y="389917"/>
                  <a:pt x="5965161" y="390369"/>
                </a:cubicBezTo>
                <a:cubicBezTo>
                  <a:pt x="5964155" y="390492"/>
                  <a:pt x="5961426" y="388848"/>
                  <a:pt x="5959091" y="386715"/>
                </a:cubicBezTo>
                <a:cubicBezTo>
                  <a:pt x="5956610" y="384437"/>
                  <a:pt x="5953267" y="383327"/>
                  <a:pt x="5950981" y="384025"/>
                </a:cubicBezTo>
                <a:cubicBezTo>
                  <a:pt x="5948745" y="384711"/>
                  <a:pt x="5947713" y="384394"/>
                  <a:pt x="5948597" y="383280"/>
                </a:cubicBezTo>
                <a:cubicBezTo>
                  <a:pt x="5949408" y="382216"/>
                  <a:pt x="5948868" y="381346"/>
                  <a:pt x="5947344" y="381346"/>
                </a:cubicBezTo>
                <a:cubicBezTo>
                  <a:pt x="5945845" y="381346"/>
                  <a:pt x="5945231" y="380529"/>
                  <a:pt x="5946017" y="379532"/>
                </a:cubicBezTo>
                <a:cubicBezTo>
                  <a:pt x="5946779" y="378535"/>
                  <a:pt x="5945181" y="377155"/>
                  <a:pt x="5942478" y="376469"/>
                </a:cubicBezTo>
                <a:cubicBezTo>
                  <a:pt x="5939750" y="375781"/>
                  <a:pt x="5937514" y="374346"/>
                  <a:pt x="5937514" y="373280"/>
                </a:cubicBezTo>
                <a:cubicBezTo>
                  <a:pt x="5937514" y="372213"/>
                  <a:pt x="5936506" y="371838"/>
                  <a:pt x="5935277" y="372444"/>
                </a:cubicBezTo>
                <a:cubicBezTo>
                  <a:pt x="5934049" y="373050"/>
                  <a:pt x="5930632" y="371122"/>
                  <a:pt x="5927709" y="368160"/>
                </a:cubicBezTo>
                <a:cubicBezTo>
                  <a:pt x="5924783" y="365198"/>
                  <a:pt x="5923113" y="364094"/>
                  <a:pt x="5923997" y="365707"/>
                </a:cubicBezTo>
                <a:cubicBezTo>
                  <a:pt x="5924857" y="367320"/>
                  <a:pt x="5922744" y="366000"/>
                  <a:pt x="5919279" y="362774"/>
                </a:cubicBezTo>
                <a:cubicBezTo>
                  <a:pt x="5915814" y="359549"/>
                  <a:pt x="5912962" y="357766"/>
                  <a:pt x="5912962" y="358810"/>
                </a:cubicBezTo>
                <a:cubicBezTo>
                  <a:pt x="5912962" y="359856"/>
                  <a:pt x="5911193" y="358741"/>
                  <a:pt x="5909080" y="356335"/>
                </a:cubicBezTo>
                <a:cubicBezTo>
                  <a:pt x="5906966" y="353926"/>
                  <a:pt x="5904287" y="352427"/>
                  <a:pt x="5903109" y="353000"/>
                </a:cubicBezTo>
                <a:cubicBezTo>
                  <a:pt x="5901953" y="353572"/>
                  <a:pt x="5899250" y="352073"/>
                  <a:pt x="5897137" y="349664"/>
                </a:cubicBezTo>
                <a:cubicBezTo>
                  <a:pt x="5895022" y="347258"/>
                  <a:pt x="5893278" y="346030"/>
                  <a:pt x="5893278" y="346939"/>
                </a:cubicBezTo>
                <a:cubicBezTo>
                  <a:pt x="5893278" y="347848"/>
                  <a:pt x="5891828" y="347639"/>
                  <a:pt x="5890082" y="346478"/>
                </a:cubicBezTo>
                <a:cubicBezTo>
                  <a:pt x="5888350" y="345337"/>
                  <a:pt x="5884848" y="345105"/>
                  <a:pt x="5881779" y="345500"/>
                </a:cubicBezTo>
                <a:close/>
                <a:moveTo>
                  <a:pt x="10146419" y="325302"/>
                </a:moveTo>
                <a:cubicBezTo>
                  <a:pt x="10145854" y="324850"/>
                  <a:pt x="10119533" y="327575"/>
                  <a:pt x="10087953" y="331360"/>
                </a:cubicBezTo>
                <a:cubicBezTo>
                  <a:pt x="10010000" y="340701"/>
                  <a:pt x="9922756" y="349111"/>
                  <a:pt x="9847161" y="354577"/>
                </a:cubicBezTo>
                <a:lnTo>
                  <a:pt x="9784198" y="359128"/>
                </a:lnTo>
                <a:lnTo>
                  <a:pt x="9752545" y="381569"/>
                </a:lnTo>
                <a:cubicBezTo>
                  <a:pt x="9723202" y="402358"/>
                  <a:pt x="9581523" y="500740"/>
                  <a:pt x="9553678" y="519654"/>
                </a:cubicBezTo>
                <a:lnTo>
                  <a:pt x="9541464" y="527949"/>
                </a:lnTo>
                <a:lnTo>
                  <a:pt x="9563582" y="527949"/>
                </a:lnTo>
                <a:cubicBezTo>
                  <a:pt x="9575748" y="527949"/>
                  <a:pt x="9612783" y="527059"/>
                  <a:pt x="9645911" y="525974"/>
                </a:cubicBezTo>
                <a:lnTo>
                  <a:pt x="9645911" y="525972"/>
                </a:lnTo>
                <a:cubicBezTo>
                  <a:pt x="9739274" y="522911"/>
                  <a:pt x="9889235" y="514135"/>
                  <a:pt x="9906930" y="510694"/>
                </a:cubicBezTo>
                <a:cubicBezTo>
                  <a:pt x="9913344" y="509447"/>
                  <a:pt x="10148803" y="327188"/>
                  <a:pt x="10146419" y="325302"/>
                </a:cubicBezTo>
                <a:close/>
                <a:moveTo>
                  <a:pt x="11249821" y="323051"/>
                </a:moveTo>
                <a:cubicBezTo>
                  <a:pt x="11263655" y="325006"/>
                  <a:pt x="11254918" y="339116"/>
                  <a:pt x="11231510" y="366495"/>
                </a:cubicBezTo>
                <a:cubicBezTo>
                  <a:pt x="10969238" y="673189"/>
                  <a:pt x="10943311" y="699248"/>
                  <a:pt x="10872877" y="727204"/>
                </a:cubicBezTo>
                <a:cubicBezTo>
                  <a:pt x="10804188" y="754468"/>
                  <a:pt x="10363644" y="842197"/>
                  <a:pt x="10332605" y="834790"/>
                </a:cubicBezTo>
                <a:lnTo>
                  <a:pt x="10332605" y="834799"/>
                </a:lnTo>
                <a:cubicBezTo>
                  <a:pt x="10306407" y="828546"/>
                  <a:pt x="10312035" y="820634"/>
                  <a:pt x="10410509" y="725406"/>
                </a:cubicBezTo>
                <a:cubicBezTo>
                  <a:pt x="10456663" y="680784"/>
                  <a:pt x="10522551" y="616816"/>
                  <a:pt x="10556931" y="583253"/>
                </a:cubicBezTo>
                <a:cubicBezTo>
                  <a:pt x="10651916" y="490568"/>
                  <a:pt x="10671159" y="479028"/>
                  <a:pt x="10771453" y="454710"/>
                </a:cubicBezTo>
                <a:cubicBezTo>
                  <a:pt x="10881553" y="428011"/>
                  <a:pt x="11004947" y="393111"/>
                  <a:pt x="11132715" y="352532"/>
                </a:cubicBezTo>
                <a:cubicBezTo>
                  <a:pt x="11199585" y="331295"/>
                  <a:pt x="11235988" y="321096"/>
                  <a:pt x="11249821" y="323051"/>
                </a:cubicBezTo>
                <a:close/>
                <a:moveTo>
                  <a:pt x="9187236" y="321203"/>
                </a:moveTo>
                <a:cubicBezTo>
                  <a:pt x="9203000" y="320775"/>
                  <a:pt x="9221372" y="321319"/>
                  <a:pt x="9244541" y="322342"/>
                </a:cubicBezTo>
                <a:cubicBezTo>
                  <a:pt x="9349405" y="326973"/>
                  <a:pt x="9458276" y="328905"/>
                  <a:pt x="9540408" y="327593"/>
                </a:cubicBezTo>
                <a:cubicBezTo>
                  <a:pt x="9672699" y="325482"/>
                  <a:pt x="9672625" y="325265"/>
                  <a:pt x="9564786" y="396316"/>
                </a:cubicBezTo>
                <a:cubicBezTo>
                  <a:pt x="9287671" y="578887"/>
                  <a:pt x="9303940" y="571586"/>
                  <a:pt x="9188778" y="564853"/>
                </a:cubicBezTo>
                <a:lnTo>
                  <a:pt x="9188754" y="564853"/>
                </a:lnTo>
                <a:cubicBezTo>
                  <a:pt x="9090156" y="559089"/>
                  <a:pt x="8969563" y="548488"/>
                  <a:pt x="8871727" y="536985"/>
                </a:cubicBezTo>
                <a:cubicBezTo>
                  <a:pt x="8761800" y="524059"/>
                  <a:pt x="8762219" y="522878"/>
                  <a:pt x="8901906" y="447803"/>
                </a:cubicBezTo>
                <a:cubicBezTo>
                  <a:pt x="8956907" y="418235"/>
                  <a:pt x="9026554" y="380776"/>
                  <a:pt x="9056635" y="364563"/>
                </a:cubicBezTo>
                <a:cubicBezTo>
                  <a:pt x="9116115" y="332510"/>
                  <a:pt x="9139942" y="322486"/>
                  <a:pt x="9187236" y="321203"/>
                </a:cubicBezTo>
                <a:close/>
                <a:moveTo>
                  <a:pt x="7557174" y="309566"/>
                </a:moveTo>
                <a:cubicBezTo>
                  <a:pt x="7553611" y="310333"/>
                  <a:pt x="7302939" y="390494"/>
                  <a:pt x="7280673" y="397987"/>
                </a:cubicBezTo>
                <a:lnTo>
                  <a:pt x="7271040" y="401230"/>
                </a:lnTo>
                <a:lnTo>
                  <a:pt x="7284360" y="407144"/>
                </a:lnTo>
                <a:cubicBezTo>
                  <a:pt x="7336067" y="430086"/>
                  <a:pt x="7586714" y="523955"/>
                  <a:pt x="7596495" y="524031"/>
                </a:cubicBezTo>
                <a:cubicBezTo>
                  <a:pt x="7598634" y="524049"/>
                  <a:pt x="7640658" y="508696"/>
                  <a:pt x="7689883" y="489919"/>
                </a:cubicBezTo>
                <a:cubicBezTo>
                  <a:pt x="7861200" y="424565"/>
                  <a:pt x="7878919" y="417693"/>
                  <a:pt x="7878895" y="416632"/>
                </a:cubicBezTo>
                <a:cubicBezTo>
                  <a:pt x="7878870" y="416043"/>
                  <a:pt x="7860906" y="409924"/>
                  <a:pt x="7838959" y="403031"/>
                </a:cubicBezTo>
                <a:cubicBezTo>
                  <a:pt x="7756581" y="377169"/>
                  <a:pt x="7616697" y="329876"/>
                  <a:pt x="7613502" y="326811"/>
                </a:cubicBezTo>
                <a:cubicBezTo>
                  <a:pt x="7612813" y="326164"/>
                  <a:pt x="7610602" y="325351"/>
                  <a:pt x="7608587" y="325005"/>
                </a:cubicBezTo>
                <a:cubicBezTo>
                  <a:pt x="7606547" y="324658"/>
                  <a:pt x="7595045" y="320854"/>
                  <a:pt x="7582979" y="316551"/>
                </a:cubicBezTo>
                <a:cubicBezTo>
                  <a:pt x="7570937" y="312250"/>
                  <a:pt x="7559313" y="309107"/>
                  <a:pt x="7557174" y="309566"/>
                </a:cubicBezTo>
                <a:close/>
                <a:moveTo>
                  <a:pt x="12190846" y="287665"/>
                </a:moveTo>
                <a:lnTo>
                  <a:pt x="12191535" y="318363"/>
                </a:lnTo>
                <a:cubicBezTo>
                  <a:pt x="12192124" y="345285"/>
                  <a:pt x="12191707" y="349357"/>
                  <a:pt x="12188070" y="351471"/>
                </a:cubicBezTo>
                <a:cubicBezTo>
                  <a:pt x="12179345" y="356540"/>
                  <a:pt x="12062561" y="411850"/>
                  <a:pt x="11998246" y="441372"/>
                </a:cubicBezTo>
                <a:lnTo>
                  <a:pt x="11931155" y="472240"/>
                </a:lnTo>
                <a:lnTo>
                  <a:pt x="11887902" y="535777"/>
                </a:lnTo>
                <a:cubicBezTo>
                  <a:pt x="11864211" y="570721"/>
                  <a:pt x="11811398" y="648359"/>
                  <a:pt x="11770504" y="708302"/>
                </a:cubicBezTo>
                <a:cubicBezTo>
                  <a:pt x="11729635" y="768245"/>
                  <a:pt x="11696629" y="817291"/>
                  <a:pt x="11697145" y="817291"/>
                </a:cubicBezTo>
                <a:cubicBezTo>
                  <a:pt x="11699185" y="817291"/>
                  <a:pt x="11834376" y="763045"/>
                  <a:pt x="11886084" y="741485"/>
                </a:cubicBezTo>
                <a:cubicBezTo>
                  <a:pt x="11976325" y="703860"/>
                  <a:pt x="12144988" y="629022"/>
                  <a:pt x="12165902" y="617341"/>
                </a:cubicBezTo>
                <a:cubicBezTo>
                  <a:pt x="12170079" y="615007"/>
                  <a:pt x="12176814" y="607041"/>
                  <a:pt x="12182491" y="597673"/>
                </a:cubicBezTo>
                <a:lnTo>
                  <a:pt x="12192075" y="581927"/>
                </a:lnTo>
                <a:lnTo>
                  <a:pt x="12192075" y="626788"/>
                </a:lnTo>
                <a:lnTo>
                  <a:pt x="12192075" y="671648"/>
                </a:lnTo>
                <a:lnTo>
                  <a:pt x="12182908" y="677513"/>
                </a:lnTo>
                <a:cubicBezTo>
                  <a:pt x="12164428" y="689327"/>
                  <a:pt x="12155188" y="694066"/>
                  <a:pt x="12113212" y="713183"/>
                </a:cubicBezTo>
                <a:cubicBezTo>
                  <a:pt x="11973769" y="776712"/>
                  <a:pt x="11790239" y="852204"/>
                  <a:pt x="11642096" y="906961"/>
                </a:cubicBezTo>
                <a:cubicBezTo>
                  <a:pt x="11607788" y="919647"/>
                  <a:pt x="11587446" y="926650"/>
                  <a:pt x="11574292" y="929377"/>
                </a:cubicBezTo>
                <a:lnTo>
                  <a:pt x="11549633" y="926139"/>
                </a:lnTo>
                <a:lnTo>
                  <a:pt x="11543340" y="918032"/>
                </a:lnTo>
                <a:cubicBezTo>
                  <a:pt x="11542067" y="907405"/>
                  <a:pt x="11559853" y="882191"/>
                  <a:pt x="11632438" y="778843"/>
                </a:cubicBezTo>
                <a:cubicBezTo>
                  <a:pt x="11677608" y="714517"/>
                  <a:pt x="11740890" y="624059"/>
                  <a:pt x="11773060" y="577814"/>
                </a:cubicBezTo>
                <a:cubicBezTo>
                  <a:pt x="11860648" y="451967"/>
                  <a:pt x="11881242" y="433405"/>
                  <a:pt x="11986868" y="385288"/>
                </a:cubicBezTo>
                <a:cubicBezTo>
                  <a:pt x="12034472" y="363599"/>
                  <a:pt x="12142359" y="312278"/>
                  <a:pt x="12172415" y="297021"/>
                </a:cubicBezTo>
                <a:close/>
                <a:moveTo>
                  <a:pt x="8585494" y="287301"/>
                </a:moveTo>
                <a:lnTo>
                  <a:pt x="8496187" y="326457"/>
                </a:lnTo>
                <a:cubicBezTo>
                  <a:pt x="8447085" y="347993"/>
                  <a:pt x="8389233" y="373218"/>
                  <a:pt x="8367681" y="382510"/>
                </a:cubicBezTo>
                <a:cubicBezTo>
                  <a:pt x="8346103" y="391804"/>
                  <a:pt x="8328777" y="399645"/>
                  <a:pt x="8329171" y="399938"/>
                </a:cubicBezTo>
                <a:cubicBezTo>
                  <a:pt x="8332955" y="402712"/>
                  <a:pt x="8513439" y="438797"/>
                  <a:pt x="8586699" y="451424"/>
                </a:cubicBezTo>
                <a:cubicBezTo>
                  <a:pt x="8654159" y="463052"/>
                  <a:pt x="8653889" y="463009"/>
                  <a:pt x="8659099" y="463234"/>
                </a:cubicBezTo>
                <a:cubicBezTo>
                  <a:pt x="8661753" y="463349"/>
                  <a:pt x="8682765" y="454016"/>
                  <a:pt x="8705793" y="442492"/>
                </a:cubicBezTo>
                <a:lnTo>
                  <a:pt x="8705817" y="442494"/>
                </a:lnTo>
                <a:cubicBezTo>
                  <a:pt x="8920928" y="334840"/>
                  <a:pt x="8919798" y="335475"/>
                  <a:pt x="8899547" y="333507"/>
                </a:cubicBezTo>
                <a:cubicBezTo>
                  <a:pt x="8851306" y="328826"/>
                  <a:pt x="8726559" y="311075"/>
                  <a:pt x="8643247" y="297033"/>
                </a:cubicBezTo>
                <a:close/>
                <a:moveTo>
                  <a:pt x="5876572" y="282663"/>
                </a:moveTo>
                <a:cubicBezTo>
                  <a:pt x="5923942" y="281992"/>
                  <a:pt x="5948659" y="298960"/>
                  <a:pt x="6005318" y="332793"/>
                </a:cubicBezTo>
                <a:cubicBezTo>
                  <a:pt x="6079561" y="377126"/>
                  <a:pt x="6173514" y="431261"/>
                  <a:pt x="6242277" y="469318"/>
                </a:cubicBezTo>
                <a:cubicBezTo>
                  <a:pt x="6274029" y="486901"/>
                  <a:pt x="6310499" y="507101"/>
                  <a:pt x="6323327" y="514206"/>
                </a:cubicBezTo>
                <a:cubicBezTo>
                  <a:pt x="6348788" y="528315"/>
                  <a:pt x="6357782" y="536801"/>
                  <a:pt x="6357782" y="546730"/>
                </a:cubicBezTo>
                <a:cubicBezTo>
                  <a:pt x="6357782" y="563666"/>
                  <a:pt x="6350975" y="567285"/>
                  <a:pt x="6272038" y="592386"/>
                </a:cubicBezTo>
                <a:cubicBezTo>
                  <a:pt x="6199294" y="615521"/>
                  <a:pt x="6068969" y="658143"/>
                  <a:pt x="5973173" y="690144"/>
                </a:cubicBezTo>
                <a:cubicBezTo>
                  <a:pt x="5931296" y="704132"/>
                  <a:pt x="5905805" y="711967"/>
                  <a:pt x="5885865" y="715649"/>
                </a:cubicBezTo>
                <a:lnTo>
                  <a:pt x="5831878" y="716241"/>
                </a:lnTo>
                <a:lnTo>
                  <a:pt x="5806655" y="710424"/>
                </a:lnTo>
                <a:cubicBezTo>
                  <a:pt x="5779211" y="700875"/>
                  <a:pt x="5737837" y="676246"/>
                  <a:pt x="5616850" y="601491"/>
                </a:cubicBezTo>
                <a:cubicBezTo>
                  <a:pt x="5372469" y="450503"/>
                  <a:pt x="5351728" y="434817"/>
                  <a:pt x="5366522" y="412033"/>
                </a:cubicBezTo>
                <a:cubicBezTo>
                  <a:pt x="5376033" y="397410"/>
                  <a:pt x="5380458" y="396081"/>
                  <a:pt x="5611910" y="338369"/>
                </a:cubicBezTo>
                <a:cubicBezTo>
                  <a:pt x="5759180" y="301645"/>
                  <a:pt x="5829203" y="283334"/>
                  <a:pt x="5876572" y="282663"/>
                </a:cubicBezTo>
                <a:close/>
                <a:moveTo>
                  <a:pt x="10261761" y="269068"/>
                </a:moveTo>
                <a:cubicBezTo>
                  <a:pt x="10302098" y="268344"/>
                  <a:pt x="10266994" y="295408"/>
                  <a:pt x="10122434" y="411066"/>
                </a:cubicBezTo>
                <a:lnTo>
                  <a:pt x="9974119" y="529744"/>
                </a:lnTo>
                <a:lnTo>
                  <a:pt x="9945857" y="540484"/>
                </a:lnTo>
                <a:cubicBezTo>
                  <a:pt x="9910689" y="553848"/>
                  <a:pt x="9897591" y="556491"/>
                  <a:pt x="9848538" y="560143"/>
                </a:cubicBezTo>
                <a:cubicBezTo>
                  <a:pt x="9712364" y="570280"/>
                  <a:pt x="9454245" y="576784"/>
                  <a:pt x="9427949" y="570741"/>
                </a:cubicBezTo>
                <a:lnTo>
                  <a:pt x="9427925" y="570741"/>
                </a:lnTo>
                <a:cubicBezTo>
                  <a:pt x="9398974" y="564092"/>
                  <a:pt x="9406151" y="555557"/>
                  <a:pt x="9484670" y="503099"/>
                </a:cubicBezTo>
                <a:cubicBezTo>
                  <a:pt x="9521337" y="478602"/>
                  <a:pt x="9588895" y="433141"/>
                  <a:pt x="9634778" y="402075"/>
                </a:cubicBezTo>
                <a:cubicBezTo>
                  <a:pt x="9751243" y="323229"/>
                  <a:pt x="9753749" y="322279"/>
                  <a:pt x="9870115" y="312964"/>
                </a:cubicBezTo>
                <a:cubicBezTo>
                  <a:pt x="9987685" y="303553"/>
                  <a:pt x="10090633" y="292181"/>
                  <a:pt x="10197537" y="276803"/>
                </a:cubicBezTo>
                <a:cubicBezTo>
                  <a:pt x="10226487" y="272639"/>
                  <a:pt x="10248315" y="269310"/>
                  <a:pt x="10261761" y="269068"/>
                </a:cubicBezTo>
                <a:close/>
                <a:moveTo>
                  <a:pt x="7538313" y="267669"/>
                </a:moveTo>
                <a:cubicBezTo>
                  <a:pt x="7576239" y="264071"/>
                  <a:pt x="7599101" y="273898"/>
                  <a:pt x="7652749" y="292798"/>
                </a:cubicBezTo>
                <a:cubicBezTo>
                  <a:pt x="7747268" y="326093"/>
                  <a:pt x="7830481" y="353187"/>
                  <a:pt x="7930749" y="383315"/>
                </a:cubicBezTo>
                <a:cubicBezTo>
                  <a:pt x="8006467" y="406065"/>
                  <a:pt x="8016445" y="412552"/>
                  <a:pt x="7997497" y="426737"/>
                </a:cubicBezTo>
                <a:cubicBezTo>
                  <a:pt x="7987790" y="434017"/>
                  <a:pt x="7659139" y="564215"/>
                  <a:pt x="7641100" y="567936"/>
                </a:cubicBezTo>
                <a:cubicBezTo>
                  <a:pt x="7624585" y="571341"/>
                  <a:pt x="7586764" y="571699"/>
                  <a:pt x="7569339" y="568616"/>
                </a:cubicBezTo>
                <a:lnTo>
                  <a:pt x="7569315" y="568614"/>
                </a:lnTo>
                <a:cubicBezTo>
                  <a:pt x="7527364" y="561185"/>
                  <a:pt x="7174334" y="422596"/>
                  <a:pt x="7154551" y="405785"/>
                </a:cubicBezTo>
                <a:cubicBezTo>
                  <a:pt x="7130319" y="385209"/>
                  <a:pt x="7130688" y="385039"/>
                  <a:pt x="7333486" y="323087"/>
                </a:cubicBezTo>
                <a:cubicBezTo>
                  <a:pt x="7447395" y="288290"/>
                  <a:pt x="7500386" y="271267"/>
                  <a:pt x="7538313" y="267669"/>
                </a:cubicBezTo>
                <a:close/>
                <a:moveTo>
                  <a:pt x="8573250" y="252728"/>
                </a:moveTo>
                <a:cubicBezTo>
                  <a:pt x="8596615" y="251313"/>
                  <a:pt x="8623796" y="254266"/>
                  <a:pt x="8665022" y="260966"/>
                </a:cubicBezTo>
                <a:cubicBezTo>
                  <a:pt x="8767060" y="277550"/>
                  <a:pt x="8871924" y="291635"/>
                  <a:pt x="8963935" y="301115"/>
                </a:cubicBezTo>
                <a:cubicBezTo>
                  <a:pt x="9027906" y="307707"/>
                  <a:pt x="9041128" y="311940"/>
                  <a:pt x="9034419" y="323661"/>
                </a:cubicBezTo>
                <a:cubicBezTo>
                  <a:pt x="9030659" y="330250"/>
                  <a:pt x="9006771" y="343147"/>
                  <a:pt x="8783059" y="459392"/>
                </a:cubicBezTo>
                <a:cubicBezTo>
                  <a:pt x="8690556" y="507469"/>
                  <a:pt x="8671215" y="510675"/>
                  <a:pt x="8575640" y="493782"/>
                </a:cubicBezTo>
                <a:cubicBezTo>
                  <a:pt x="8418184" y="465955"/>
                  <a:pt x="8227747" y="423933"/>
                  <a:pt x="8213763" y="413932"/>
                </a:cubicBezTo>
                <a:cubicBezTo>
                  <a:pt x="8193316" y="399316"/>
                  <a:pt x="8187983" y="401954"/>
                  <a:pt x="8504370" y="270694"/>
                </a:cubicBezTo>
                <a:cubicBezTo>
                  <a:pt x="8530335" y="259925"/>
                  <a:pt x="8549885" y="254143"/>
                  <a:pt x="8573250" y="252728"/>
                </a:cubicBezTo>
                <a:close/>
                <a:moveTo>
                  <a:pt x="6485478" y="201005"/>
                </a:moveTo>
                <a:cubicBezTo>
                  <a:pt x="6477073" y="201559"/>
                  <a:pt x="6160858" y="275655"/>
                  <a:pt x="6157810" y="277794"/>
                </a:cubicBezTo>
                <a:cubicBezTo>
                  <a:pt x="6152698" y="281368"/>
                  <a:pt x="6472895" y="458530"/>
                  <a:pt x="6480562" y="456368"/>
                </a:cubicBezTo>
                <a:cubicBezTo>
                  <a:pt x="6482602" y="455797"/>
                  <a:pt x="6538438" y="439684"/>
                  <a:pt x="6604670" y="420563"/>
                </a:cubicBezTo>
                <a:cubicBezTo>
                  <a:pt x="6670902" y="401441"/>
                  <a:pt x="6741679" y="381120"/>
                  <a:pt x="6761954" y="375405"/>
                </a:cubicBezTo>
                <a:cubicBezTo>
                  <a:pt x="6782229" y="369691"/>
                  <a:pt x="6799678" y="364450"/>
                  <a:pt x="6800710" y="363756"/>
                </a:cubicBezTo>
                <a:cubicBezTo>
                  <a:pt x="6801743" y="363062"/>
                  <a:pt x="6786825" y="354694"/>
                  <a:pt x="6767533" y="345162"/>
                </a:cubicBezTo>
                <a:cubicBezTo>
                  <a:pt x="6706118" y="314807"/>
                  <a:pt x="6638732" y="280150"/>
                  <a:pt x="6562891" y="239893"/>
                </a:cubicBezTo>
                <a:cubicBezTo>
                  <a:pt x="6522341" y="218371"/>
                  <a:pt x="6487518" y="200872"/>
                  <a:pt x="6485478" y="201005"/>
                </a:cubicBezTo>
                <a:close/>
                <a:moveTo>
                  <a:pt x="8502057" y="196377"/>
                </a:moveTo>
                <a:lnTo>
                  <a:pt x="8502060" y="196378"/>
                </a:lnTo>
                <a:lnTo>
                  <a:pt x="8502036" y="196378"/>
                </a:lnTo>
                <a:close/>
                <a:moveTo>
                  <a:pt x="10811241" y="191766"/>
                </a:moveTo>
                <a:cubicBezTo>
                  <a:pt x="10809545" y="191732"/>
                  <a:pt x="10808169" y="192636"/>
                  <a:pt x="10808169" y="193774"/>
                </a:cubicBezTo>
                <a:cubicBezTo>
                  <a:pt x="10808169" y="194913"/>
                  <a:pt x="10807088" y="195315"/>
                  <a:pt x="10805760" y="194668"/>
                </a:cubicBezTo>
                <a:cubicBezTo>
                  <a:pt x="10803720" y="193657"/>
                  <a:pt x="10730215" y="211652"/>
                  <a:pt x="10723408" y="214827"/>
                </a:cubicBezTo>
                <a:cubicBezTo>
                  <a:pt x="10722081" y="215449"/>
                  <a:pt x="10719328" y="216101"/>
                  <a:pt x="10717264" y="216277"/>
                </a:cubicBezTo>
                <a:cubicBezTo>
                  <a:pt x="10715224" y="216453"/>
                  <a:pt x="10691434" y="221902"/>
                  <a:pt x="10664401" y="228384"/>
                </a:cubicBezTo>
                <a:cubicBezTo>
                  <a:pt x="10637368" y="234867"/>
                  <a:pt x="10600307" y="243387"/>
                  <a:pt x="10582072" y="247318"/>
                </a:cubicBezTo>
                <a:cubicBezTo>
                  <a:pt x="10563813" y="251250"/>
                  <a:pt x="10547225" y="254993"/>
                  <a:pt x="10545209" y="255637"/>
                </a:cubicBezTo>
                <a:cubicBezTo>
                  <a:pt x="10543169" y="256280"/>
                  <a:pt x="10539483" y="257118"/>
                  <a:pt x="10537001" y="257504"/>
                </a:cubicBezTo>
                <a:cubicBezTo>
                  <a:pt x="10528006" y="258894"/>
                  <a:pt x="10472612" y="270070"/>
                  <a:pt x="10469024" y="271222"/>
                </a:cubicBezTo>
                <a:cubicBezTo>
                  <a:pt x="10466984" y="271871"/>
                  <a:pt x="10463667" y="272580"/>
                  <a:pt x="10461652" y="272799"/>
                </a:cubicBezTo>
                <a:cubicBezTo>
                  <a:pt x="10445137" y="274584"/>
                  <a:pt x="10428892" y="278950"/>
                  <a:pt x="10425845" y="282418"/>
                </a:cubicBezTo>
                <a:cubicBezTo>
                  <a:pt x="10423904" y="284627"/>
                  <a:pt x="10416998" y="290851"/>
                  <a:pt x="10410509" y="296251"/>
                </a:cubicBezTo>
                <a:cubicBezTo>
                  <a:pt x="10404022" y="301651"/>
                  <a:pt x="10383304" y="319265"/>
                  <a:pt x="10364455" y="335393"/>
                </a:cubicBezTo>
                <a:cubicBezTo>
                  <a:pt x="10326363" y="368008"/>
                  <a:pt x="10223759" y="455283"/>
                  <a:pt x="10206261" y="469941"/>
                </a:cubicBezTo>
                <a:lnTo>
                  <a:pt x="10195005" y="479372"/>
                </a:lnTo>
                <a:lnTo>
                  <a:pt x="10204836" y="478045"/>
                </a:lnTo>
                <a:cubicBezTo>
                  <a:pt x="10210243" y="477313"/>
                  <a:pt x="10235114" y="473693"/>
                  <a:pt x="10260131" y="469996"/>
                </a:cubicBezTo>
                <a:lnTo>
                  <a:pt x="10260304" y="469996"/>
                </a:lnTo>
                <a:cubicBezTo>
                  <a:pt x="10332384" y="459343"/>
                  <a:pt x="10426755" y="442828"/>
                  <a:pt x="10508198" y="426612"/>
                </a:cubicBezTo>
                <a:lnTo>
                  <a:pt x="10583400" y="411637"/>
                </a:lnTo>
                <a:lnTo>
                  <a:pt x="10693007" y="307046"/>
                </a:lnTo>
                <a:cubicBezTo>
                  <a:pt x="10753365" y="249522"/>
                  <a:pt x="10802394" y="202145"/>
                  <a:pt x="10801926" y="201766"/>
                </a:cubicBezTo>
                <a:cubicBezTo>
                  <a:pt x="10801485" y="201386"/>
                  <a:pt x="10804065" y="198996"/>
                  <a:pt x="10807702" y="196452"/>
                </a:cubicBezTo>
                <a:cubicBezTo>
                  <a:pt x="10811339" y="193908"/>
                  <a:pt x="10812912" y="191799"/>
                  <a:pt x="10811241" y="191766"/>
                </a:cubicBezTo>
                <a:close/>
                <a:moveTo>
                  <a:pt x="8030084" y="156169"/>
                </a:moveTo>
                <a:lnTo>
                  <a:pt x="7990714" y="168974"/>
                </a:lnTo>
                <a:cubicBezTo>
                  <a:pt x="7969063" y="176017"/>
                  <a:pt x="7911040" y="194860"/>
                  <a:pt x="7861765" y="210845"/>
                </a:cubicBezTo>
                <a:cubicBezTo>
                  <a:pt x="7812516" y="226832"/>
                  <a:pt x="7771819" y="240838"/>
                  <a:pt x="7771351" y="241971"/>
                </a:cubicBezTo>
                <a:cubicBezTo>
                  <a:pt x="7769951" y="245314"/>
                  <a:pt x="7892731" y="284836"/>
                  <a:pt x="8001183" y="315961"/>
                </a:cubicBezTo>
                <a:cubicBezTo>
                  <a:pt x="8033255" y="325159"/>
                  <a:pt x="8063335" y="333911"/>
                  <a:pt x="8068078" y="335411"/>
                </a:cubicBezTo>
                <a:cubicBezTo>
                  <a:pt x="8082455" y="339968"/>
                  <a:pt x="8082750" y="339872"/>
                  <a:pt x="8213173" y="289366"/>
                </a:cubicBezTo>
                <a:cubicBezTo>
                  <a:pt x="8282722" y="262430"/>
                  <a:pt x="8340451" y="239741"/>
                  <a:pt x="8341459" y="238941"/>
                </a:cubicBezTo>
                <a:cubicBezTo>
                  <a:pt x="8342466" y="238144"/>
                  <a:pt x="8330842" y="234634"/>
                  <a:pt x="8315654" y="231145"/>
                </a:cubicBezTo>
                <a:cubicBezTo>
                  <a:pt x="8250209" y="216121"/>
                  <a:pt x="8163776" y="193822"/>
                  <a:pt x="8085330" y="171727"/>
                </a:cubicBezTo>
                <a:close/>
                <a:moveTo>
                  <a:pt x="6467172" y="149780"/>
                </a:moveTo>
                <a:cubicBezTo>
                  <a:pt x="6514287" y="148978"/>
                  <a:pt x="6537406" y="164600"/>
                  <a:pt x="6596093" y="195633"/>
                </a:cubicBezTo>
                <a:cubicBezTo>
                  <a:pt x="6701301" y="251271"/>
                  <a:pt x="6785129" y="293539"/>
                  <a:pt x="6880458" y="339006"/>
                </a:cubicBezTo>
                <a:cubicBezTo>
                  <a:pt x="6922532" y="359079"/>
                  <a:pt x="6931306" y="365588"/>
                  <a:pt x="6931306" y="376711"/>
                </a:cubicBezTo>
                <a:cubicBezTo>
                  <a:pt x="6931306" y="389684"/>
                  <a:pt x="6935016" y="388152"/>
                  <a:pt x="6820960" y="422348"/>
                </a:cubicBezTo>
                <a:cubicBezTo>
                  <a:pt x="6683533" y="463556"/>
                  <a:pt x="6628729" y="480136"/>
                  <a:pt x="6591178" y="491872"/>
                </a:cubicBezTo>
                <a:cubicBezTo>
                  <a:pt x="6527551" y="511762"/>
                  <a:pt x="6498675" y="517146"/>
                  <a:pt x="6476901" y="513175"/>
                </a:cubicBezTo>
                <a:lnTo>
                  <a:pt x="6476876" y="513175"/>
                </a:lnTo>
                <a:cubicBezTo>
                  <a:pt x="6474173" y="512683"/>
                  <a:pt x="6465891" y="511306"/>
                  <a:pt x="6458444" y="510116"/>
                </a:cubicBezTo>
                <a:cubicBezTo>
                  <a:pt x="6427209" y="505115"/>
                  <a:pt x="6347264" y="463742"/>
                  <a:pt x="6158719" y="354980"/>
                </a:cubicBezTo>
                <a:cubicBezTo>
                  <a:pt x="6030066" y="280768"/>
                  <a:pt x="6021759" y="275135"/>
                  <a:pt x="6019301" y="260514"/>
                </a:cubicBezTo>
                <a:cubicBezTo>
                  <a:pt x="6016525" y="244102"/>
                  <a:pt x="6024315" y="240503"/>
                  <a:pt x="6098435" y="223925"/>
                </a:cubicBezTo>
                <a:cubicBezTo>
                  <a:pt x="6125468" y="217879"/>
                  <a:pt x="6168599" y="208223"/>
                  <a:pt x="6194280" y="202468"/>
                </a:cubicBezTo>
                <a:cubicBezTo>
                  <a:pt x="6348948" y="167807"/>
                  <a:pt x="6420057" y="150581"/>
                  <a:pt x="6467172" y="149780"/>
                </a:cubicBezTo>
                <a:close/>
                <a:moveTo>
                  <a:pt x="7980859" y="122311"/>
                </a:moveTo>
                <a:lnTo>
                  <a:pt x="8018951" y="122484"/>
                </a:lnTo>
                <a:lnTo>
                  <a:pt x="8057044" y="122657"/>
                </a:lnTo>
                <a:lnTo>
                  <a:pt x="8133228" y="143632"/>
                </a:lnTo>
                <a:cubicBezTo>
                  <a:pt x="8222635" y="168251"/>
                  <a:pt x="8294887" y="186279"/>
                  <a:pt x="8376528" y="204337"/>
                </a:cubicBezTo>
                <a:cubicBezTo>
                  <a:pt x="8471857" y="225425"/>
                  <a:pt x="8482178" y="232541"/>
                  <a:pt x="8443054" y="250108"/>
                </a:cubicBezTo>
                <a:cubicBezTo>
                  <a:pt x="8398990" y="269890"/>
                  <a:pt x="8136423" y="373392"/>
                  <a:pt x="8125856" y="375143"/>
                </a:cubicBezTo>
                <a:cubicBezTo>
                  <a:pt x="8107965" y="378111"/>
                  <a:pt x="8083586" y="379083"/>
                  <a:pt x="8068103" y="377446"/>
                </a:cubicBezTo>
                <a:lnTo>
                  <a:pt x="8068078" y="377452"/>
                </a:lnTo>
                <a:cubicBezTo>
                  <a:pt x="8035934" y="374054"/>
                  <a:pt x="7883933" y="328631"/>
                  <a:pt x="7729597" y="276299"/>
                </a:cubicBezTo>
                <a:cubicBezTo>
                  <a:pt x="7650930" y="249633"/>
                  <a:pt x="7642280" y="244628"/>
                  <a:pt x="7649358" y="229927"/>
                </a:cubicBezTo>
                <a:cubicBezTo>
                  <a:pt x="7651619" y="225266"/>
                  <a:pt x="7654617" y="224236"/>
                  <a:pt x="7774669" y="187096"/>
                </a:cubicBezTo>
                <a:cubicBezTo>
                  <a:pt x="7835371" y="168315"/>
                  <a:pt x="7906641" y="146058"/>
                  <a:pt x="7932936" y="137632"/>
                </a:cubicBezTo>
                <a:close/>
                <a:moveTo>
                  <a:pt x="11859689" y="122157"/>
                </a:moveTo>
                <a:cubicBezTo>
                  <a:pt x="11859197" y="121779"/>
                  <a:pt x="11852783" y="124343"/>
                  <a:pt x="11845410" y="127855"/>
                </a:cubicBezTo>
                <a:cubicBezTo>
                  <a:pt x="11838038" y="131367"/>
                  <a:pt x="11812455" y="142928"/>
                  <a:pt x="11788518" y="153545"/>
                </a:cubicBezTo>
                <a:cubicBezTo>
                  <a:pt x="11764606" y="164162"/>
                  <a:pt x="11745682" y="173711"/>
                  <a:pt x="11746493" y="174763"/>
                </a:cubicBezTo>
                <a:cubicBezTo>
                  <a:pt x="11747330" y="175815"/>
                  <a:pt x="11746739" y="176064"/>
                  <a:pt x="11745215" y="175317"/>
                </a:cubicBezTo>
                <a:cubicBezTo>
                  <a:pt x="11742758" y="174097"/>
                  <a:pt x="11728209" y="178722"/>
                  <a:pt x="11725113" y="181721"/>
                </a:cubicBezTo>
                <a:cubicBezTo>
                  <a:pt x="11722999" y="183753"/>
                  <a:pt x="11654850" y="211544"/>
                  <a:pt x="11541483" y="256614"/>
                </a:cubicBezTo>
                <a:lnTo>
                  <a:pt x="11432809" y="299815"/>
                </a:lnTo>
                <a:lnTo>
                  <a:pt x="11399042" y="341066"/>
                </a:lnTo>
                <a:cubicBezTo>
                  <a:pt x="11380488" y="363756"/>
                  <a:pt x="11344903" y="406951"/>
                  <a:pt x="11319957" y="437057"/>
                </a:cubicBezTo>
                <a:cubicBezTo>
                  <a:pt x="11248074" y="523808"/>
                  <a:pt x="11205239" y="575656"/>
                  <a:pt x="11203199" y="578344"/>
                </a:cubicBezTo>
                <a:cubicBezTo>
                  <a:pt x="11200962" y="581286"/>
                  <a:pt x="11203002" y="580670"/>
                  <a:pt x="11274149" y="557191"/>
                </a:cubicBezTo>
                <a:cubicBezTo>
                  <a:pt x="11379136" y="522542"/>
                  <a:pt x="11478447" y="486895"/>
                  <a:pt x="11580117" y="447364"/>
                </a:cubicBezTo>
                <a:lnTo>
                  <a:pt x="11637869" y="424911"/>
                </a:lnTo>
                <a:lnTo>
                  <a:pt x="11667311" y="385043"/>
                </a:lnTo>
                <a:cubicBezTo>
                  <a:pt x="11683481" y="363116"/>
                  <a:pt x="11710441" y="326701"/>
                  <a:pt x="11727201" y="304122"/>
                </a:cubicBezTo>
                <a:cubicBezTo>
                  <a:pt x="11794563" y="213368"/>
                  <a:pt x="11860500" y="122806"/>
                  <a:pt x="11859689" y="122157"/>
                </a:cubicBezTo>
                <a:close/>
                <a:moveTo>
                  <a:pt x="10934266" y="118326"/>
                </a:moveTo>
                <a:cubicBezTo>
                  <a:pt x="10959895" y="116136"/>
                  <a:pt x="10942500" y="136820"/>
                  <a:pt x="10877177" y="201492"/>
                </a:cubicBezTo>
                <a:cubicBezTo>
                  <a:pt x="10645552" y="430789"/>
                  <a:pt x="10646068" y="430340"/>
                  <a:pt x="10586226" y="452880"/>
                </a:cubicBezTo>
                <a:cubicBezTo>
                  <a:pt x="10519700" y="477947"/>
                  <a:pt x="10094343" y="545518"/>
                  <a:pt x="10070579" y="534797"/>
                </a:cubicBezTo>
                <a:lnTo>
                  <a:pt x="10070579" y="534803"/>
                </a:lnTo>
                <a:cubicBezTo>
                  <a:pt x="10063132" y="531440"/>
                  <a:pt x="10061707" y="524377"/>
                  <a:pt x="10066991" y="516899"/>
                </a:cubicBezTo>
                <a:cubicBezTo>
                  <a:pt x="10068637" y="514573"/>
                  <a:pt x="10110367" y="479384"/>
                  <a:pt x="10159715" y="438701"/>
                </a:cubicBezTo>
                <a:cubicBezTo>
                  <a:pt x="10209087" y="398018"/>
                  <a:pt x="10274287" y="344200"/>
                  <a:pt x="10304589" y="319104"/>
                </a:cubicBezTo>
                <a:cubicBezTo>
                  <a:pt x="10385443" y="252167"/>
                  <a:pt x="10402990" y="243709"/>
                  <a:pt x="10503725" y="223194"/>
                </a:cubicBezTo>
                <a:cubicBezTo>
                  <a:pt x="10623606" y="198782"/>
                  <a:pt x="10754151" y="166766"/>
                  <a:pt x="10894479" y="127359"/>
                </a:cubicBezTo>
                <a:cubicBezTo>
                  <a:pt x="10912401" y="122328"/>
                  <a:pt x="10925724" y="119057"/>
                  <a:pt x="10934266" y="118326"/>
                </a:cubicBezTo>
                <a:close/>
                <a:moveTo>
                  <a:pt x="4617014" y="110557"/>
                </a:moveTo>
                <a:cubicBezTo>
                  <a:pt x="4615341" y="111007"/>
                  <a:pt x="4583000" y="118084"/>
                  <a:pt x="4545153" y="126284"/>
                </a:cubicBezTo>
                <a:cubicBezTo>
                  <a:pt x="4345599" y="169524"/>
                  <a:pt x="4163714" y="213290"/>
                  <a:pt x="4166835" y="217321"/>
                </a:cubicBezTo>
                <a:cubicBezTo>
                  <a:pt x="4171578" y="223405"/>
                  <a:pt x="4312397" y="329112"/>
                  <a:pt x="4482485" y="454223"/>
                </a:cubicBezTo>
                <a:cubicBezTo>
                  <a:pt x="4515810" y="478739"/>
                  <a:pt x="4507946" y="477462"/>
                  <a:pt x="4550167" y="465177"/>
                </a:cubicBezTo>
                <a:lnTo>
                  <a:pt x="4550142" y="465187"/>
                </a:lnTo>
                <a:cubicBezTo>
                  <a:pt x="4636429" y="440085"/>
                  <a:pt x="4808679" y="392601"/>
                  <a:pt x="4892899" y="370710"/>
                </a:cubicBezTo>
                <a:cubicBezTo>
                  <a:pt x="4924676" y="362452"/>
                  <a:pt x="4951563" y="354976"/>
                  <a:pt x="4952692" y="354094"/>
                </a:cubicBezTo>
                <a:cubicBezTo>
                  <a:pt x="4953798" y="353215"/>
                  <a:pt x="4934457" y="338111"/>
                  <a:pt x="4909685" y="320530"/>
                </a:cubicBezTo>
                <a:cubicBezTo>
                  <a:pt x="4845321" y="274846"/>
                  <a:pt x="4714849" y="180273"/>
                  <a:pt x="4663708" y="142222"/>
                </a:cubicBezTo>
                <a:cubicBezTo>
                  <a:pt x="4639696" y="124357"/>
                  <a:pt x="4618684" y="110108"/>
                  <a:pt x="4617014" y="110557"/>
                </a:cubicBezTo>
                <a:close/>
                <a:moveTo>
                  <a:pt x="9919543" y="97453"/>
                </a:moveTo>
                <a:cubicBezTo>
                  <a:pt x="9913024" y="97513"/>
                  <a:pt x="9900122" y="98622"/>
                  <a:pt x="9874588" y="100838"/>
                </a:cubicBezTo>
                <a:cubicBezTo>
                  <a:pt x="9809561" y="106482"/>
                  <a:pt x="9706515" y="112359"/>
                  <a:pt x="9633746" y="114573"/>
                </a:cubicBezTo>
                <a:cubicBezTo>
                  <a:pt x="9580343" y="116199"/>
                  <a:pt x="9584693" y="114828"/>
                  <a:pt x="9530184" y="147092"/>
                </a:cubicBezTo>
                <a:cubicBezTo>
                  <a:pt x="9460586" y="188283"/>
                  <a:pt x="9412196" y="216545"/>
                  <a:pt x="9383811" y="232601"/>
                </a:cubicBezTo>
                <a:cubicBezTo>
                  <a:pt x="9335004" y="260213"/>
                  <a:pt x="9326132" y="258417"/>
                  <a:pt x="9505264" y="257210"/>
                </a:cubicBezTo>
                <a:cubicBezTo>
                  <a:pt x="9587421" y="256659"/>
                  <a:pt x="9665228" y="255549"/>
                  <a:pt x="9678179" y="254745"/>
                </a:cubicBezTo>
                <a:cubicBezTo>
                  <a:pt x="9698970" y="253457"/>
                  <a:pt x="9702558" y="252673"/>
                  <a:pt x="9708899" y="248016"/>
                </a:cubicBezTo>
                <a:cubicBezTo>
                  <a:pt x="9712855" y="245117"/>
                  <a:pt x="9731557" y="232527"/>
                  <a:pt x="9750481" y="220039"/>
                </a:cubicBezTo>
                <a:cubicBezTo>
                  <a:pt x="9769404" y="207549"/>
                  <a:pt x="9790367" y="193647"/>
                  <a:pt x="9797076" y="189142"/>
                </a:cubicBezTo>
                <a:cubicBezTo>
                  <a:pt x="9815458" y="176791"/>
                  <a:pt x="9828214" y="168383"/>
                  <a:pt x="9846547" y="156516"/>
                </a:cubicBezTo>
                <a:cubicBezTo>
                  <a:pt x="9855689" y="150602"/>
                  <a:pt x="9868247" y="142178"/>
                  <a:pt x="9874416" y="137796"/>
                </a:cubicBezTo>
                <a:cubicBezTo>
                  <a:pt x="9880584" y="133414"/>
                  <a:pt x="9892282" y="125477"/>
                  <a:pt x="9900392" y="120159"/>
                </a:cubicBezTo>
                <a:cubicBezTo>
                  <a:pt x="9924059" y="104643"/>
                  <a:pt x="9926197" y="102997"/>
                  <a:pt x="9926197" y="100365"/>
                </a:cubicBezTo>
                <a:cubicBezTo>
                  <a:pt x="9926197" y="98383"/>
                  <a:pt x="9926062" y="97393"/>
                  <a:pt x="9919543" y="97453"/>
                </a:cubicBezTo>
                <a:close/>
                <a:moveTo>
                  <a:pt x="9019870" y="97144"/>
                </a:moveTo>
                <a:cubicBezTo>
                  <a:pt x="9018027" y="96244"/>
                  <a:pt x="9014955" y="96689"/>
                  <a:pt x="9012645" y="98188"/>
                </a:cubicBezTo>
                <a:cubicBezTo>
                  <a:pt x="9009254" y="100372"/>
                  <a:pt x="9008909" y="100367"/>
                  <a:pt x="9010580" y="98161"/>
                </a:cubicBezTo>
                <a:cubicBezTo>
                  <a:pt x="9013234" y="94664"/>
                  <a:pt x="9004338" y="98308"/>
                  <a:pt x="8999939" y="102522"/>
                </a:cubicBezTo>
                <a:cubicBezTo>
                  <a:pt x="8998268" y="104125"/>
                  <a:pt x="8993746" y="105986"/>
                  <a:pt x="8989888" y="106659"/>
                </a:cubicBezTo>
                <a:cubicBezTo>
                  <a:pt x="8982859" y="107890"/>
                  <a:pt x="8973078" y="113364"/>
                  <a:pt x="8973619" y="115788"/>
                </a:cubicBezTo>
                <a:cubicBezTo>
                  <a:pt x="8973766" y="116504"/>
                  <a:pt x="8972881" y="117824"/>
                  <a:pt x="8971653" y="118720"/>
                </a:cubicBezTo>
                <a:cubicBezTo>
                  <a:pt x="8970350" y="119667"/>
                  <a:pt x="8970153" y="119325"/>
                  <a:pt x="8971186" y="117905"/>
                </a:cubicBezTo>
                <a:cubicBezTo>
                  <a:pt x="8973717" y="114397"/>
                  <a:pt x="8966565" y="114816"/>
                  <a:pt x="8962830" y="118394"/>
                </a:cubicBezTo>
                <a:cubicBezTo>
                  <a:pt x="8961159" y="120007"/>
                  <a:pt x="8958284" y="121327"/>
                  <a:pt x="8956489" y="121327"/>
                </a:cubicBezTo>
                <a:cubicBezTo>
                  <a:pt x="8954670" y="121327"/>
                  <a:pt x="8951058" y="123150"/>
                  <a:pt x="8948453" y="125378"/>
                </a:cubicBezTo>
                <a:cubicBezTo>
                  <a:pt x="8944324" y="128892"/>
                  <a:pt x="8940245" y="130342"/>
                  <a:pt x="8932724" y="130952"/>
                </a:cubicBezTo>
                <a:cubicBezTo>
                  <a:pt x="8931717" y="131034"/>
                  <a:pt x="8931152" y="132081"/>
                  <a:pt x="8931496" y="133278"/>
                </a:cubicBezTo>
                <a:cubicBezTo>
                  <a:pt x="8931840" y="134475"/>
                  <a:pt x="8929407" y="135815"/>
                  <a:pt x="8926089" y="136257"/>
                </a:cubicBezTo>
                <a:cubicBezTo>
                  <a:pt x="8922796" y="136698"/>
                  <a:pt x="8918373" y="138297"/>
                  <a:pt x="8916259" y="139809"/>
                </a:cubicBezTo>
                <a:cubicBezTo>
                  <a:pt x="8914170" y="141322"/>
                  <a:pt x="8909328" y="143498"/>
                  <a:pt x="8905544" y="144646"/>
                </a:cubicBezTo>
                <a:cubicBezTo>
                  <a:pt x="8901735" y="145794"/>
                  <a:pt x="8899351" y="147637"/>
                  <a:pt x="8900211" y="148741"/>
                </a:cubicBezTo>
                <a:cubicBezTo>
                  <a:pt x="8901047" y="149845"/>
                  <a:pt x="8900850" y="150539"/>
                  <a:pt x="8899744" y="150284"/>
                </a:cubicBezTo>
                <a:cubicBezTo>
                  <a:pt x="8898614" y="150029"/>
                  <a:pt x="8895370" y="150856"/>
                  <a:pt x="8892494" y="152122"/>
                </a:cubicBezTo>
                <a:cubicBezTo>
                  <a:pt x="8889643" y="153388"/>
                  <a:pt x="8886596" y="153868"/>
                  <a:pt x="8885736" y="153189"/>
                </a:cubicBezTo>
                <a:cubicBezTo>
                  <a:pt x="8884999" y="152511"/>
                  <a:pt x="8884261" y="152982"/>
                  <a:pt x="8884261" y="154235"/>
                </a:cubicBezTo>
                <a:cubicBezTo>
                  <a:pt x="8884261" y="155490"/>
                  <a:pt x="8882541" y="156516"/>
                  <a:pt x="8880329" y="156516"/>
                </a:cubicBezTo>
                <a:cubicBezTo>
                  <a:pt x="8878216" y="156516"/>
                  <a:pt x="8877135" y="157335"/>
                  <a:pt x="8877921" y="158336"/>
                </a:cubicBezTo>
                <a:cubicBezTo>
                  <a:pt x="8878707" y="159337"/>
                  <a:pt x="8878044" y="160793"/>
                  <a:pt x="8876446" y="161571"/>
                </a:cubicBezTo>
                <a:cubicBezTo>
                  <a:pt x="8874652" y="162454"/>
                  <a:pt x="8874234" y="162138"/>
                  <a:pt x="8875341" y="160728"/>
                </a:cubicBezTo>
                <a:cubicBezTo>
                  <a:pt x="8878117" y="157133"/>
                  <a:pt x="8872514" y="158116"/>
                  <a:pt x="8867673" y="162068"/>
                </a:cubicBezTo>
                <a:cubicBezTo>
                  <a:pt x="8863151" y="165763"/>
                  <a:pt x="8854869" y="169107"/>
                  <a:pt x="8851600" y="168556"/>
                </a:cubicBezTo>
                <a:cubicBezTo>
                  <a:pt x="8850593" y="168386"/>
                  <a:pt x="8849757" y="169058"/>
                  <a:pt x="8849757" y="170049"/>
                </a:cubicBezTo>
                <a:cubicBezTo>
                  <a:pt x="8849757" y="171041"/>
                  <a:pt x="8845898" y="172869"/>
                  <a:pt x="8841155" y="174111"/>
                </a:cubicBezTo>
                <a:cubicBezTo>
                  <a:pt x="8836437" y="175353"/>
                  <a:pt x="8832554" y="177113"/>
                  <a:pt x="8832554" y="178021"/>
                </a:cubicBezTo>
                <a:cubicBezTo>
                  <a:pt x="8832554" y="178929"/>
                  <a:pt x="8828695" y="180689"/>
                  <a:pt x="8823952" y="181931"/>
                </a:cubicBezTo>
                <a:cubicBezTo>
                  <a:pt x="8819234" y="183173"/>
                  <a:pt x="8815351" y="184932"/>
                  <a:pt x="8815351" y="185841"/>
                </a:cubicBezTo>
                <a:cubicBezTo>
                  <a:pt x="8815351" y="186749"/>
                  <a:pt x="8811492" y="188509"/>
                  <a:pt x="8806749" y="189751"/>
                </a:cubicBezTo>
                <a:cubicBezTo>
                  <a:pt x="8802031" y="190993"/>
                  <a:pt x="8798148" y="192798"/>
                  <a:pt x="8798148" y="193762"/>
                </a:cubicBezTo>
                <a:cubicBezTo>
                  <a:pt x="8798148" y="196280"/>
                  <a:pt x="8784386" y="201592"/>
                  <a:pt x="8782149" y="199936"/>
                </a:cubicBezTo>
                <a:cubicBezTo>
                  <a:pt x="8781117" y="199173"/>
                  <a:pt x="8781535" y="200470"/>
                  <a:pt x="8783083" y="202818"/>
                </a:cubicBezTo>
                <a:cubicBezTo>
                  <a:pt x="8785123" y="205953"/>
                  <a:pt x="8787483" y="206851"/>
                  <a:pt x="8792004" y="206200"/>
                </a:cubicBezTo>
                <a:cubicBezTo>
                  <a:pt x="8795396" y="205713"/>
                  <a:pt x="8798148" y="206168"/>
                  <a:pt x="8798148" y="207214"/>
                </a:cubicBezTo>
                <a:cubicBezTo>
                  <a:pt x="8798148" y="208260"/>
                  <a:pt x="8801466" y="208780"/>
                  <a:pt x="8805521" y="208372"/>
                </a:cubicBezTo>
                <a:cubicBezTo>
                  <a:pt x="8809576" y="207963"/>
                  <a:pt x="8812893" y="208331"/>
                  <a:pt x="8812893" y="209187"/>
                </a:cubicBezTo>
                <a:cubicBezTo>
                  <a:pt x="8812893" y="210041"/>
                  <a:pt x="8816211" y="210434"/>
                  <a:pt x="8820266" y="210059"/>
                </a:cubicBezTo>
                <a:cubicBezTo>
                  <a:pt x="8824321" y="209683"/>
                  <a:pt x="8827639" y="210092"/>
                  <a:pt x="8827639" y="210966"/>
                </a:cubicBezTo>
                <a:cubicBezTo>
                  <a:pt x="8827639" y="211842"/>
                  <a:pt x="8830121" y="212385"/>
                  <a:pt x="8833168" y="212174"/>
                </a:cubicBezTo>
                <a:cubicBezTo>
                  <a:pt x="8836216" y="211963"/>
                  <a:pt x="8839779" y="212289"/>
                  <a:pt x="8841106" y="212897"/>
                </a:cubicBezTo>
                <a:cubicBezTo>
                  <a:pt x="8842433" y="213505"/>
                  <a:pt x="8845211" y="214117"/>
                  <a:pt x="8847250" y="214258"/>
                </a:cubicBezTo>
                <a:cubicBezTo>
                  <a:pt x="8849315" y="214397"/>
                  <a:pt x="8853615" y="215192"/>
                  <a:pt x="8856835" y="216025"/>
                </a:cubicBezTo>
                <a:cubicBezTo>
                  <a:pt x="8861111" y="217134"/>
                  <a:pt x="8862168" y="216909"/>
                  <a:pt x="8860841" y="215179"/>
                </a:cubicBezTo>
                <a:cubicBezTo>
                  <a:pt x="8859440" y="213404"/>
                  <a:pt x="8860423" y="213429"/>
                  <a:pt x="8864773" y="215278"/>
                </a:cubicBezTo>
                <a:cubicBezTo>
                  <a:pt x="8870081" y="217534"/>
                  <a:pt x="8877823" y="218725"/>
                  <a:pt x="8893993" y="219773"/>
                </a:cubicBezTo>
                <a:cubicBezTo>
                  <a:pt x="8897385" y="219992"/>
                  <a:pt x="8901292" y="220746"/>
                  <a:pt x="8902718" y="221450"/>
                </a:cubicBezTo>
                <a:cubicBezTo>
                  <a:pt x="8904143" y="222152"/>
                  <a:pt x="8908296" y="222465"/>
                  <a:pt x="8911983" y="222142"/>
                </a:cubicBezTo>
                <a:cubicBezTo>
                  <a:pt x="8915669" y="221820"/>
                  <a:pt x="8919134" y="222117"/>
                  <a:pt x="8919650" y="222801"/>
                </a:cubicBezTo>
                <a:cubicBezTo>
                  <a:pt x="8920191" y="223485"/>
                  <a:pt x="8924590" y="223898"/>
                  <a:pt x="8929432" y="223716"/>
                </a:cubicBezTo>
                <a:cubicBezTo>
                  <a:pt x="8934273" y="223534"/>
                  <a:pt x="8938229" y="224170"/>
                  <a:pt x="8938229" y="225129"/>
                </a:cubicBezTo>
                <a:cubicBezTo>
                  <a:pt x="8938229" y="226087"/>
                  <a:pt x="8940712" y="226555"/>
                  <a:pt x="8943759" y="226171"/>
                </a:cubicBezTo>
                <a:cubicBezTo>
                  <a:pt x="8946806" y="225786"/>
                  <a:pt x="8951844" y="226228"/>
                  <a:pt x="8954966" y="227155"/>
                </a:cubicBezTo>
                <a:cubicBezTo>
                  <a:pt x="8958627" y="228240"/>
                  <a:pt x="8960102" y="228146"/>
                  <a:pt x="8959119" y="226889"/>
                </a:cubicBezTo>
                <a:cubicBezTo>
                  <a:pt x="8958284" y="225818"/>
                  <a:pt x="8958677" y="224940"/>
                  <a:pt x="8960004" y="224940"/>
                </a:cubicBezTo>
                <a:cubicBezTo>
                  <a:pt x="8961331" y="224940"/>
                  <a:pt x="8962854" y="226041"/>
                  <a:pt x="8963444" y="227384"/>
                </a:cubicBezTo>
                <a:cubicBezTo>
                  <a:pt x="8964255" y="229327"/>
                  <a:pt x="8965238" y="229317"/>
                  <a:pt x="8968261" y="227335"/>
                </a:cubicBezTo>
                <a:cubicBezTo>
                  <a:pt x="8971407" y="225276"/>
                  <a:pt x="8972341" y="225389"/>
                  <a:pt x="8973570" y="227972"/>
                </a:cubicBezTo>
                <a:cubicBezTo>
                  <a:pt x="8974626" y="230140"/>
                  <a:pt x="8977551" y="230936"/>
                  <a:pt x="8983105" y="230554"/>
                </a:cubicBezTo>
                <a:cubicBezTo>
                  <a:pt x="8987528" y="230251"/>
                  <a:pt x="8992321" y="230582"/>
                  <a:pt x="8993746" y="231286"/>
                </a:cubicBezTo>
                <a:cubicBezTo>
                  <a:pt x="8995172" y="231989"/>
                  <a:pt x="8999595" y="232275"/>
                  <a:pt x="9003552" y="231917"/>
                </a:cubicBezTo>
                <a:cubicBezTo>
                  <a:pt x="9007484" y="231561"/>
                  <a:pt x="9011833" y="231956"/>
                  <a:pt x="9013185" y="232797"/>
                </a:cubicBezTo>
                <a:cubicBezTo>
                  <a:pt x="9014537" y="233637"/>
                  <a:pt x="9024490" y="234824"/>
                  <a:pt x="9035303" y="235432"/>
                </a:cubicBezTo>
                <a:cubicBezTo>
                  <a:pt x="9055480" y="236568"/>
                  <a:pt x="9079122" y="238658"/>
                  <a:pt x="9080080" y="239389"/>
                </a:cubicBezTo>
                <a:cubicBezTo>
                  <a:pt x="9081383" y="240398"/>
                  <a:pt x="9102887" y="239835"/>
                  <a:pt x="9102887" y="238793"/>
                </a:cubicBezTo>
                <a:lnTo>
                  <a:pt x="9102936" y="238781"/>
                </a:lnTo>
                <a:cubicBezTo>
                  <a:pt x="9102936" y="238140"/>
                  <a:pt x="9106254" y="236443"/>
                  <a:pt x="9110308" y="235014"/>
                </a:cubicBezTo>
                <a:cubicBezTo>
                  <a:pt x="9114462" y="233557"/>
                  <a:pt x="9116993" y="231493"/>
                  <a:pt x="9116084" y="230324"/>
                </a:cubicBezTo>
                <a:cubicBezTo>
                  <a:pt x="9115150" y="229114"/>
                  <a:pt x="9115617" y="228805"/>
                  <a:pt x="9117214" y="229587"/>
                </a:cubicBezTo>
                <a:cubicBezTo>
                  <a:pt x="9118713" y="230330"/>
                  <a:pt x="9122203" y="229145"/>
                  <a:pt x="9124955" y="226955"/>
                </a:cubicBezTo>
                <a:cubicBezTo>
                  <a:pt x="9127708" y="224766"/>
                  <a:pt x="9130240" y="223112"/>
                  <a:pt x="9130583" y="223278"/>
                </a:cubicBezTo>
                <a:cubicBezTo>
                  <a:pt x="9132328" y="224136"/>
                  <a:pt x="9147172" y="216719"/>
                  <a:pt x="9147172" y="214989"/>
                </a:cubicBezTo>
                <a:cubicBezTo>
                  <a:pt x="9147172" y="213879"/>
                  <a:pt x="9148278" y="213517"/>
                  <a:pt x="9149654" y="214186"/>
                </a:cubicBezTo>
                <a:cubicBezTo>
                  <a:pt x="9151006" y="214854"/>
                  <a:pt x="9152775" y="214033"/>
                  <a:pt x="9153586" y="212358"/>
                </a:cubicBezTo>
                <a:cubicBezTo>
                  <a:pt x="9154397" y="210682"/>
                  <a:pt x="9156044" y="209803"/>
                  <a:pt x="9157273" y="210403"/>
                </a:cubicBezTo>
                <a:cubicBezTo>
                  <a:pt x="9158502" y="211003"/>
                  <a:pt x="9160148" y="210123"/>
                  <a:pt x="9160959" y="208448"/>
                </a:cubicBezTo>
                <a:cubicBezTo>
                  <a:pt x="9161770" y="206772"/>
                  <a:pt x="9163343" y="205856"/>
                  <a:pt x="9164473" y="206409"/>
                </a:cubicBezTo>
                <a:cubicBezTo>
                  <a:pt x="9165604" y="206964"/>
                  <a:pt x="9167668" y="205859"/>
                  <a:pt x="9169069" y="203955"/>
                </a:cubicBezTo>
                <a:cubicBezTo>
                  <a:pt x="9170445" y="202051"/>
                  <a:pt x="9171625" y="201164"/>
                  <a:pt x="9171674" y="201987"/>
                </a:cubicBezTo>
                <a:cubicBezTo>
                  <a:pt x="9171723" y="202808"/>
                  <a:pt x="9176147" y="201162"/>
                  <a:pt x="9181529" y="198327"/>
                </a:cubicBezTo>
                <a:cubicBezTo>
                  <a:pt x="9186911" y="195492"/>
                  <a:pt x="9190745" y="192410"/>
                  <a:pt x="9190007" y="191479"/>
                </a:cubicBezTo>
                <a:cubicBezTo>
                  <a:pt x="9189295" y="190547"/>
                  <a:pt x="9190597" y="190364"/>
                  <a:pt x="9192908" y="191072"/>
                </a:cubicBezTo>
                <a:cubicBezTo>
                  <a:pt x="9195439" y="191847"/>
                  <a:pt x="9196520" y="191579"/>
                  <a:pt x="9195611" y="190398"/>
                </a:cubicBezTo>
                <a:cubicBezTo>
                  <a:pt x="9194775" y="189320"/>
                  <a:pt x="9195439" y="188437"/>
                  <a:pt x="9197085" y="188437"/>
                </a:cubicBezTo>
                <a:cubicBezTo>
                  <a:pt x="9201583" y="188437"/>
                  <a:pt x="9220997" y="177768"/>
                  <a:pt x="9219646" y="176038"/>
                </a:cubicBezTo>
                <a:cubicBezTo>
                  <a:pt x="9219007" y="175215"/>
                  <a:pt x="9220408" y="174662"/>
                  <a:pt x="9222767" y="174810"/>
                </a:cubicBezTo>
                <a:cubicBezTo>
                  <a:pt x="9225126" y="174957"/>
                  <a:pt x="9226798" y="174082"/>
                  <a:pt x="9226527" y="172864"/>
                </a:cubicBezTo>
                <a:cubicBezTo>
                  <a:pt x="9226232" y="171647"/>
                  <a:pt x="9227903" y="170767"/>
                  <a:pt x="9230213" y="170909"/>
                </a:cubicBezTo>
                <a:cubicBezTo>
                  <a:pt x="9232523" y="171052"/>
                  <a:pt x="9234121" y="170003"/>
                  <a:pt x="9233727" y="168579"/>
                </a:cubicBezTo>
                <a:cubicBezTo>
                  <a:pt x="9233359" y="167136"/>
                  <a:pt x="9234243" y="166574"/>
                  <a:pt x="9235743" y="167308"/>
                </a:cubicBezTo>
                <a:cubicBezTo>
                  <a:pt x="9237218" y="168034"/>
                  <a:pt x="9239970" y="166999"/>
                  <a:pt x="9241862" y="165010"/>
                </a:cubicBezTo>
                <a:cubicBezTo>
                  <a:pt x="9243755" y="163021"/>
                  <a:pt x="9245376" y="162273"/>
                  <a:pt x="9245426" y="163348"/>
                </a:cubicBezTo>
                <a:cubicBezTo>
                  <a:pt x="9245499" y="164423"/>
                  <a:pt x="9246605" y="163983"/>
                  <a:pt x="9247883" y="162371"/>
                </a:cubicBezTo>
                <a:cubicBezTo>
                  <a:pt x="9249161" y="160758"/>
                  <a:pt x="9251078" y="159433"/>
                  <a:pt x="9252135" y="159427"/>
                </a:cubicBezTo>
                <a:cubicBezTo>
                  <a:pt x="9255625" y="159406"/>
                  <a:pt x="9272508" y="150367"/>
                  <a:pt x="9272508" y="148527"/>
                </a:cubicBezTo>
                <a:cubicBezTo>
                  <a:pt x="9272508" y="147539"/>
                  <a:pt x="9273344" y="146945"/>
                  <a:pt x="9274351" y="147208"/>
                </a:cubicBezTo>
                <a:cubicBezTo>
                  <a:pt x="9277055" y="147910"/>
                  <a:pt x="9294626" y="138894"/>
                  <a:pt x="9294626" y="136797"/>
                </a:cubicBezTo>
                <a:cubicBezTo>
                  <a:pt x="9294626" y="135809"/>
                  <a:pt x="9295462" y="135141"/>
                  <a:pt x="9296469" y="135311"/>
                </a:cubicBezTo>
                <a:cubicBezTo>
                  <a:pt x="9300082" y="135920"/>
                  <a:pt x="9306865" y="132606"/>
                  <a:pt x="9305513" y="130887"/>
                </a:cubicBezTo>
                <a:cubicBezTo>
                  <a:pt x="9304776" y="129934"/>
                  <a:pt x="9305513" y="129147"/>
                  <a:pt x="9306742" y="129147"/>
                </a:cubicBezTo>
                <a:cubicBezTo>
                  <a:pt x="9312149" y="129147"/>
                  <a:pt x="9313082" y="128795"/>
                  <a:pt x="9315024" y="126034"/>
                </a:cubicBezTo>
                <a:cubicBezTo>
                  <a:pt x="9316130" y="124475"/>
                  <a:pt x="9318071" y="123710"/>
                  <a:pt x="9319325" y="124333"/>
                </a:cubicBezTo>
                <a:cubicBezTo>
                  <a:pt x="9320603" y="124957"/>
                  <a:pt x="9321635" y="124536"/>
                  <a:pt x="9321635" y="123397"/>
                </a:cubicBezTo>
                <a:cubicBezTo>
                  <a:pt x="9321635" y="122258"/>
                  <a:pt x="9323576" y="121300"/>
                  <a:pt x="9325936" y="121267"/>
                </a:cubicBezTo>
                <a:cubicBezTo>
                  <a:pt x="9330039" y="121211"/>
                  <a:pt x="9330015" y="121107"/>
                  <a:pt x="9325911" y="119206"/>
                </a:cubicBezTo>
                <a:cubicBezTo>
                  <a:pt x="9323552" y="118106"/>
                  <a:pt x="9320504" y="117745"/>
                  <a:pt x="9319153" y="118404"/>
                </a:cubicBezTo>
                <a:cubicBezTo>
                  <a:pt x="9317825" y="119063"/>
                  <a:pt x="9316720" y="118675"/>
                  <a:pt x="9316720" y="117541"/>
                </a:cubicBezTo>
                <a:cubicBezTo>
                  <a:pt x="9316720" y="116262"/>
                  <a:pt x="9309028" y="115484"/>
                  <a:pt x="9296445" y="115491"/>
                </a:cubicBezTo>
                <a:cubicBezTo>
                  <a:pt x="9285287" y="115497"/>
                  <a:pt x="9268429" y="115038"/>
                  <a:pt x="9258967" y="114470"/>
                </a:cubicBezTo>
                <a:cubicBezTo>
                  <a:pt x="9249505" y="113903"/>
                  <a:pt x="9231810" y="112993"/>
                  <a:pt x="9219646" y="112449"/>
                </a:cubicBezTo>
                <a:cubicBezTo>
                  <a:pt x="9207481" y="111905"/>
                  <a:pt x="9193669" y="111088"/>
                  <a:pt x="9188926" y="110635"/>
                </a:cubicBezTo>
                <a:cubicBezTo>
                  <a:pt x="9177818" y="109571"/>
                  <a:pt x="9142035" y="107298"/>
                  <a:pt x="9126258" y="106654"/>
                </a:cubicBezTo>
                <a:cubicBezTo>
                  <a:pt x="9119500" y="106378"/>
                  <a:pt x="9112864" y="105909"/>
                  <a:pt x="9111513" y="105611"/>
                </a:cubicBezTo>
                <a:cubicBezTo>
                  <a:pt x="9108171" y="104872"/>
                  <a:pt x="9089444" y="103620"/>
                  <a:pt x="9075263" y="103186"/>
                </a:cubicBezTo>
                <a:cubicBezTo>
                  <a:pt x="9068850" y="102989"/>
                  <a:pt x="9063590" y="102130"/>
                  <a:pt x="9063590" y="101278"/>
                </a:cubicBezTo>
                <a:cubicBezTo>
                  <a:pt x="9063590" y="100425"/>
                  <a:pt x="9059437" y="99752"/>
                  <a:pt x="9054374" y="99782"/>
                </a:cubicBezTo>
                <a:cubicBezTo>
                  <a:pt x="9037909" y="99878"/>
                  <a:pt x="9023114" y="98747"/>
                  <a:pt x="9019870" y="97144"/>
                </a:cubicBezTo>
                <a:close/>
                <a:moveTo>
                  <a:pt x="2132020" y="92076"/>
                </a:moveTo>
                <a:cubicBezTo>
                  <a:pt x="2125524" y="90099"/>
                  <a:pt x="2041903" y="117930"/>
                  <a:pt x="1889315" y="172853"/>
                </a:cubicBezTo>
                <a:cubicBezTo>
                  <a:pt x="1762333" y="218559"/>
                  <a:pt x="1478631" y="330729"/>
                  <a:pt x="1466663" y="339954"/>
                </a:cubicBezTo>
                <a:cubicBezTo>
                  <a:pt x="1461863" y="343659"/>
                  <a:pt x="1485109" y="362880"/>
                  <a:pt x="1640813" y="483954"/>
                </a:cubicBezTo>
                <a:cubicBezTo>
                  <a:pt x="1685062" y="518362"/>
                  <a:pt x="1748973" y="568518"/>
                  <a:pt x="1782841" y="595415"/>
                </a:cubicBezTo>
                <a:cubicBezTo>
                  <a:pt x="1844052" y="644027"/>
                  <a:pt x="1876848" y="668489"/>
                  <a:pt x="1880989" y="668626"/>
                </a:cubicBezTo>
                <a:cubicBezTo>
                  <a:pt x="1882181" y="668667"/>
                  <a:pt x="1892687" y="664411"/>
                  <a:pt x="1904336" y="659170"/>
                </a:cubicBezTo>
                <a:lnTo>
                  <a:pt x="1904326" y="659172"/>
                </a:lnTo>
                <a:cubicBezTo>
                  <a:pt x="2079533" y="580359"/>
                  <a:pt x="2336711" y="475982"/>
                  <a:pt x="2504855" y="415447"/>
                </a:cubicBezTo>
                <a:cubicBezTo>
                  <a:pt x="2516676" y="411193"/>
                  <a:pt x="2526359" y="407058"/>
                  <a:pt x="2526359" y="406257"/>
                </a:cubicBezTo>
                <a:cubicBezTo>
                  <a:pt x="2526408" y="403764"/>
                  <a:pt x="2137132" y="93640"/>
                  <a:pt x="2132020" y="92076"/>
                </a:cubicBezTo>
                <a:close/>
                <a:moveTo>
                  <a:pt x="7018819" y="81783"/>
                </a:moveTo>
                <a:cubicBezTo>
                  <a:pt x="7016780" y="81912"/>
                  <a:pt x="6965908" y="92992"/>
                  <a:pt x="6905771" y="106404"/>
                </a:cubicBezTo>
                <a:cubicBezTo>
                  <a:pt x="6845610" y="119816"/>
                  <a:pt x="6781468" y="134076"/>
                  <a:pt x="6763232" y="138094"/>
                </a:cubicBezTo>
                <a:cubicBezTo>
                  <a:pt x="6744972" y="142111"/>
                  <a:pt x="6729097" y="146061"/>
                  <a:pt x="6727942" y="146871"/>
                </a:cubicBezTo>
                <a:cubicBezTo>
                  <a:pt x="6724845" y="149022"/>
                  <a:pt x="6824770" y="199729"/>
                  <a:pt x="6936491" y="252706"/>
                </a:cubicBezTo>
                <a:cubicBezTo>
                  <a:pt x="6964876" y="266166"/>
                  <a:pt x="6997488" y="281638"/>
                  <a:pt x="7008989" y="287086"/>
                </a:cubicBezTo>
                <a:cubicBezTo>
                  <a:pt x="7034573" y="299228"/>
                  <a:pt x="7031230" y="299160"/>
                  <a:pt x="7069519" y="288339"/>
                </a:cubicBezTo>
                <a:lnTo>
                  <a:pt x="7069519" y="288337"/>
                </a:lnTo>
                <a:cubicBezTo>
                  <a:pt x="7086918" y="283422"/>
                  <a:pt x="7150348" y="265767"/>
                  <a:pt x="7210510" y="249103"/>
                </a:cubicBezTo>
                <a:cubicBezTo>
                  <a:pt x="7270646" y="232441"/>
                  <a:pt x="7320683" y="218166"/>
                  <a:pt x="7321715" y="217382"/>
                </a:cubicBezTo>
                <a:cubicBezTo>
                  <a:pt x="7322723" y="216600"/>
                  <a:pt x="7307240" y="209044"/>
                  <a:pt x="7287309" y="200591"/>
                </a:cubicBezTo>
                <a:cubicBezTo>
                  <a:pt x="7223977" y="173733"/>
                  <a:pt x="7137643" y="135339"/>
                  <a:pt x="7079153" y="108017"/>
                </a:cubicBezTo>
                <a:cubicBezTo>
                  <a:pt x="7047991" y="93459"/>
                  <a:pt x="7020835" y="81654"/>
                  <a:pt x="7018819" y="81783"/>
                </a:cubicBezTo>
                <a:close/>
                <a:moveTo>
                  <a:pt x="9040848" y="65479"/>
                </a:moveTo>
                <a:cubicBezTo>
                  <a:pt x="9061487" y="66174"/>
                  <a:pt x="9086507" y="68253"/>
                  <a:pt x="9120114" y="70982"/>
                </a:cubicBezTo>
                <a:cubicBezTo>
                  <a:pt x="9201607" y="77596"/>
                  <a:pt x="9282830" y="81828"/>
                  <a:pt x="9355303" y="83235"/>
                </a:cubicBezTo>
                <a:cubicBezTo>
                  <a:pt x="9479484" y="85645"/>
                  <a:pt x="9479853" y="86448"/>
                  <a:pt x="9381280" y="140865"/>
                </a:cubicBezTo>
                <a:cubicBezTo>
                  <a:pt x="9122252" y="283874"/>
                  <a:pt x="9126995" y="282019"/>
                  <a:pt x="9040243" y="274393"/>
                </a:cubicBezTo>
                <a:lnTo>
                  <a:pt x="9040268" y="274393"/>
                </a:lnTo>
                <a:cubicBezTo>
                  <a:pt x="8923017" y="264086"/>
                  <a:pt x="8693824" y="234228"/>
                  <a:pt x="8669249" y="226058"/>
                </a:cubicBezTo>
                <a:cubicBezTo>
                  <a:pt x="8640839" y="216614"/>
                  <a:pt x="8648458" y="208763"/>
                  <a:pt x="8713436" y="180563"/>
                </a:cubicBezTo>
                <a:cubicBezTo>
                  <a:pt x="8741796" y="168251"/>
                  <a:pt x="8807659" y="139368"/>
                  <a:pt x="8859784" y="116380"/>
                </a:cubicBezTo>
                <a:cubicBezTo>
                  <a:pt x="8956440" y="73755"/>
                  <a:pt x="8978931" y="63392"/>
                  <a:pt x="9040848" y="65479"/>
                </a:cubicBezTo>
                <a:close/>
                <a:moveTo>
                  <a:pt x="10029605" y="55691"/>
                </a:moveTo>
                <a:cubicBezTo>
                  <a:pt x="10062625" y="55488"/>
                  <a:pt x="10048589" y="67693"/>
                  <a:pt x="9990732" y="108150"/>
                </a:cubicBezTo>
                <a:cubicBezTo>
                  <a:pt x="9737357" y="285241"/>
                  <a:pt x="9733179" y="287469"/>
                  <a:pt x="9638563" y="291457"/>
                </a:cubicBezTo>
                <a:cubicBezTo>
                  <a:pt x="9587323" y="293610"/>
                  <a:pt x="9373563" y="293449"/>
                  <a:pt x="9309249" y="291211"/>
                </a:cubicBezTo>
                <a:lnTo>
                  <a:pt x="9309347" y="291193"/>
                </a:lnTo>
                <a:cubicBezTo>
                  <a:pt x="9262456" y="289563"/>
                  <a:pt x="9240117" y="287059"/>
                  <a:pt x="9236185" y="282994"/>
                </a:cubicBezTo>
                <a:cubicBezTo>
                  <a:pt x="9226994" y="273505"/>
                  <a:pt x="9231958" y="268833"/>
                  <a:pt x="9278996" y="242673"/>
                </a:cubicBezTo>
                <a:cubicBezTo>
                  <a:pt x="9299050" y="231509"/>
                  <a:pt x="9362480" y="195764"/>
                  <a:pt x="9419938" y="163241"/>
                </a:cubicBezTo>
                <a:cubicBezTo>
                  <a:pt x="9562870" y="82313"/>
                  <a:pt x="9546085" y="87204"/>
                  <a:pt x="9705015" y="80256"/>
                </a:cubicBezTo>
                <a:cubicBezTo>
                  <a:pt x="9791669" y="76469"/>
                  <a:pt x="9883165" y="69563"/>
                  <a:pt x="9980779" y="59442"/>
                </a:cubicBezTo>
                <a:cubicBezTo>
                  <a:pt x="10002362" y="57204"/>
                  <a:pt x="10018598" y="55758"/>
                  <a:pt x="10029605" y="55691"/>
                </a:cubicBezTo>
                <a:close/>
                <a:moveTo>
                  <a:pt x="4622767" y="37635"/>
                </a:moveTo>
                <a:cubicBezTo>
                  <a:pt x="4676861" y="41720"/>
                  <a:pt x="4708066" y="68090"/>
                  <a:pt x="4780539" y="121589"/>
                </a:cubicBezTo>
                <a:cubicBezTo>
                  <a:pt x="4855028" y="176584"/>
                  <a:pt x="4960335" y="252163"/>
                  <a:pt x="5038830" y="306962"/>
                </a:cubicBezTo>
                <a:cubicBezTo>
                  <a:pt x="5145317" y="381315"/>
                  <a:pt x="5143793" y="387456"/>
                  <a:pt x="5009560" y="424068"/>
                </a:cubicBezTo>
                <a:cubicBezTo>
                  <a:pt x="4888353" y="457129"/>
                  <a:pt x="4793982" y="484072"/>
                  <a:pt x="4669236" y="521226"/>
                </a:cubicBezTo>
                <a:cubicBezTo>
                  <a:pt x="4558105" y="554331"/>
                  <a:pt x="4532792" y="560419"/>
                  <a:pt x="4513180" y="558781"/>
                </a:cubicBezTo>
                <a:cubicBezTo>
                  <a:pt x="4510477" y="558556"/>
                  <a:pt x="4502539" y="557789"/>
                  <a:pt x="4495535" y="557080"/>
                </a:cubicBezTo>
                <a:lnTo>
                  <a:pt x="4495535" y="557074"/>
                </a:lnTo>
                <a:cubicBezTo>
                  <a:pt x="4443385" y="551792"/>
                  <a:pt x="4434440" y="546265"/>
                  <a:pt x="4227316" y="391483"/>
                </a:cubicBezTo>
                <a:cubicBezTo>
                  <a:pt x="4013114" y="231415"/>
                  <a:pt x="3993183" y="214850"/>
                  <a:pt x="3991438" y="195479"/>
                </a:cubicBezTo>
                <a:cubicBezTo>
                  <a:pt x="3988465" y="163023"/>
                  <a:pt x="4006946" y="157082"/>
                  <a:pt x="4327659" y="87395"/>
                </a:cubicBezTo>
                <a:cubicBezTo>
                  <a:pt x="4491689" y="51752"/>
                  <a:pt x="4568673" y="33551"/>
                  <a:pt x="4622767" y="37635"/>
                </a:cubicBezTo>
                <a:close/>
                <a:moveTo>
                  <a:pt x="7002843" y="36904"/>
                </a:moveTo>
                <a:cubicBezTo>
                  <a:pt x="7040895" y="36584"/>
                  <a:pt x="7062085" y="48101"/>
                  <a:pt x="7111740" y="71074"/>
                </a:cubicBezTo>
                <a:cubicBezTo>
                  <a:pt x="7179126" y="102253"/>
                  <a:pt x="7256393" y="136330"/>
                  <a:pt x="7318716" y="162347"/>
                </a:cubicBezTo>
                <a:cubicBezTo>
                  <a:pt x="7427734" y="207875"/>
                  <a:pt x="7437000" y="211994"/>
                  <a:pt x="7442922" y="217576"/>
                </a:cubicBezTo>
                <a:cubicBezTo>
                  <a:pt x="7452900" y="227010"/>
                  <a:pt x="7449410" y="235383"/>
                  <a:pt x="7432625" y="242251"/>
                </a:cubicBezTo>
                <a:cubicBezTo>
                  <a:pt x="7423999" y="245782"/>
                  <a:pt x="7099821" y="340548"/>
                  <a:pt x="7086452" y="343444"/>
                </a:cubicBezTo>
                <a:cubicBezTo>
                  <a:pt x="7069568" y="347099"/>
                  <a:pt x="7036047" y="346581"/>
                  <a:pt x="7014248" y="342323"/>
                </a:cubicBezTo>
                <a:lnTo>
                  <a:pt x="7014199" y="342320"/>
                </a:lnTo>
                <a:cubicBezTo>
                  <a:pt x="6982005" y="336005"/>
                  <a:pt x="6845118" y="271491"/>
                  <a:pt x="6672351" y="181015"/>
                </a:cubicBezTo>
                <a:cubicBezTo>
                  <a:pt x="6555248" y="119707"/>
                  <a:pt x="6550136" y="124260"/>
                  <a:pt x="6792772" y="73756"/>
                </a:cubicBezTo>
                <a:cubicBezTo>
                  <a:pt x="6909876" y="49382"/>
                  <a:pt x="6964790" y="37225"/>
                  <a:pt x="7002843" y="36904"/>
                </a:cubicBezTo>
                <a:close/>
                <a:moveTo>
                  <a:pt x="11999786" y="12695"/>
                </a:moveTo>
                <a:cubicBezTo>
                  <a:pt x="12006228" y="18105"/>
                  <a:pt x="11991636" y="40584"/>
                  <a:pt x="11960252" y="83697"/>
                </a:cubicBezTo>
                <a:cubicBezTo>
                  <a:pt x="11939363" y="112459"/>
                  <a:pt x="11874017" y="202423"/>
                  <a:pt x="11814789" y="283593"/>
                </a:cubicBezTo>
                <a:cubicBezTo>
                  <a:pt x="11669621" y="483272"/>
                  <a:pt x="11694049" y="465187"/>
                  <a:pt x="11451217" y="552752"/>
                </a:cubicBezTo>
                <a:cubicBezTo>
                  <a:pt x="11345344" y="590944"/>
                  <a:pt x="11200864" y="638426"/>
                  <a:pt x="11119813" y="661686"/>
                </a:cubicBezTo>
                <a:cubicBezTo>
                  <a:pt x="11084523" y="671814"/>
                  <a:pt x="11069433" y="673126"/>
                  <a:pt x="11061422" y="666757"/>
                </a:cubicBezTo>
                <a:lnTo>
                  <a:pt x="11061569" y="666765"/>
                </a:lnTo>
                <a:cubicBezTo>
                  <a:pt x="11051370" y="658644"/>
                  <a:pt x="11053262" y="655721"/>
                  <a:pt x="11118659" y="579499"/>
                </a:cubicBezTo>
                <a:cubicBezTo>
                  <a:pt x="11175428" y="513308"/>
                  <a:pt x="11275967" y="395150"/>
                  <a:pt x="11323890" y="338335"/>
                </a:cubicBezTo>
                <a:cubicBezTo>
                  <a:pt x="11374270" y="278572"/>
                  <a:pt x="11399214" y="263136"/>
                  <a:pt x="11529736" y="210950"/>
                </a:cubicBezTo>
                <a:cubicBezTo>
                  <a:pt x="11669203" y="155184"/>
                  <a:pt x="11795129" y="100381"/>
                  <a:pt x="11913117" y="44107"/>
                </a:cubicBezTo>
                <a:cubicBezTo>
                  <a:pt x="11965868" y="18944"/>
                  <a:pt x="11993344" y="7285"/>
                  <a:pt x="11999786" y="12695"/>
                </a:cubicBezTo>
                <a:close/>
                <a:moveTo>
                  <a:pt x="8464533" y="9697"/>
                </a:moveTo>
                <a:lnTo>
                  <a:pt x="8365322" y="43766"/>
                </a:lnTo>
                <a:cubicBezTo>
                  <a:pt x="8310763" y="62504"/>
                  <a:pt x="8257287" y="80709"/>
                  <a:pt x="8246473" y="84220"/>
                </a:cubicBezTo>
                <a:cubicBezTo>
                  <a:pt x="8235660" y="87732"/>
                  <a:pt x="8225830" y="91289"/>
                  <a:pt x="8224675" y="92123"/>
                </a:cubicBezTo>
                <a:cubicBezTo>
                  <a:pt x="8220104" y="95365"/>
                  <a:pt x="8381590" y="133434"/>
                  <a:pt x="8513119" y="160121"/>
                </a:cubicBezTo>
                <a:lnTo>
                  <a:pt x="8531551" y="163861"/>
                </a:lnTo>
                <a:lnTo>
                  <a:pt x="8638455" y="120820"/>
                </a:lnTo>
                <a:cubicBezTo>
                  <a:pt x="8697240" y="97148"/>
                  <a:pt x="8751356" y="75092"/>
                  <a:pt x="8758679" y="71806"/>
                </a:cubicBezTo>
                <a:lnTo>
                  <a:pt x="8758679" y="71807"/>
                </a:lnTo>
                <a:lnTo>
                  <a:pt x="8772000" y="65833"/>
                </a:lnTo>
                <a:lnTo>
                  <a:pt x="8720587" y="57630"/>
                </a:lnTo>
                <a:cubicBezTo>
                  <a:pt x="8670084" y="49574"/>
                  <a:pt x="8575247" y="32591"/>
                  <a:pt x="8541381" y="25534"/>
                </a:cubicBezTo>
                <a:cubicBezTo>
                  <a:pt x="8531920" y="23563"/>
                  <a:pt x="8510760" y="19194"/>
                  <a:pt x="8494344" y="15824"/>
                </a:cubicBezTo>
                <a:close/>
                <a:moveTo>
                  <a:pt x="11162895" y="315"/>
                </a:moveTo>
                <a:cubicBezTo>
                  <a:pt x="11174372" y="460"/>
                  <a:pt x="11176804" y="916"/>
                  <a:pt x="11172258" y="2076"/>
                </a:cubicBezTo>
                <a:cubicBezTo>
                  <a:pt x="11163362" y="4344"/>
                  <a:pt x="11150680" y="4344"/>
                  <a:pt x="11148912" y="2076"/>
                </a:cubicBezTo>
                <a:cubicBezTo>
                  <a:pt x="11147953" y="844"/>
                  <a:pt x="11153138" y="193"/>
                  <a:pt x="11162895" y="315"/>
                </a:cubicBezTo>
                <a:close/>
                <a:moveTo>
                  <a:pt x="8894583" y="304"/>
                </a:moveTo>
                <a:cubicBezTo>
                  <a:pt x="8968801" y="203"/>
                  <a:pt x="9029258" y="595"/>
                  <a:pt x="9029258" y="1174"/>
                </a:cubicBezTo>
                <a:cubicBezTo>
                  <a:pt x="9029258" y="11222"/>
                  <a:pt x="8953811" y="24305"/>
                  <a:pt x="8913261" y="21289"/>
                </a:cubicBezTo>
                <a:cubicBezTo>
                  <a:pt x="8902914" y="20518"/>
                  <a:pt x="8871949" y="16760"/>
                  <a:pt x="8844449" y="12936"/>
                </a:cubicBezTo>
                <a:cubicBezTo>
                  <a:pt x="8747866" y="-507"/>
                  <a:pt x="8743934" y="510"/>
                  <a:pt x="8894583" y="304"/>
                </a:cubicBezTo>
                <a:close/>
                <a:moveTo>
                  <a:pt x="12168507" y="132"/>
                </a:moveTo>
                <a:lnTo>
                  <a:pt x="12180205" y="132"/>
                </a:lnTo>
                <a:lnTo>
                  <a:pt x="12191928" y="132"/>
                </a:lnTo>
                <a:lnTo>
                  <a:pt x="12191928" y="40557"/>
                </a:lnTo>
                <a:lnTo>
                  <a:pt x="12191928" y="80981"/>
                </a:lnTo>
                <a:lnTo>
                  <a:pt x="12160889" y="128041"/>
                </a:lnTo>
                <a:cubicBezTo>
                  <a:pt x="12143808" y="153925"/>
                  <a:pt x="12123214" y="185073"/>
                  <a:pt x="12115105" y="197262"/>
                </a:cubicBezTo>
                <a:lnTo>
                  <a:pt x="12100359" y="219425"/>
                </a:lnTo>
                <a:lnTo>
                  <a:pt x="12125868" y="206866"/>
                </a:lnTo>
                <a:cubicBezTo>
                  <a:pt x="12139901" y="199959"/>
                  <a:pt x="12159119" y="190373"/>
                  <a:pt x="12168581" y="185565"/>
                </a:cubicBezTo>
                <a:cubicBezTo>
                  <a:pt x="12178043" y="180757"/>
                  <a:pt x="12187160" y="176163"/>
                  <a:pt x="12188856" y="175358"/>
                </a:cubicBezTo>
                <a:cubicBezTo>
                  <a:pt x="12191264" y="174211"/>
                  <a:pt x="12191928" y="180439"/>
                  <a:pt x="12191928" y="204016"/>
                </a:cubicBezTo>
                <a:lnTo>
                  <a:pt x="12191928" y="234140"/>
                </a:lnTo>
                <a:lnTo>
                  <a:pt x="12151992" y="253781"/>
                </a:lnTo>
                <a:cubicBezTo>
                  <a:pt x="11996625" y="330197"/>
                  <a:pt x="11971262" y="340431"/>
                  <a:pt x="11959835" y="331341"/>
                </a:cubicBezTo>
                <a:lnTo>
                  <a:pt x="11959835" y="331329"/>
                </a:lnTo>
                <a:cubicBezTo>
                  <a:pt x="11950816" y="324150"/>
                  <a:pt x="11955387" y="314788"/>
                  <a:pt x="11999648" y="250014"/>
                </a:cubicBezTo>
                <a:cubicBezTo>
                  <a:pt x="12038133" y="193700"/>
                  <a:pt x="12127712" y="61244"/>
                  <a:pt x="12156440" y="18215"/>
                </a:cubicBezTo>
                <a:close/>
                <a:moveTo>
                  <a:pt x="11282529" y="130"/>
                </a:moveTo>
                <a:lnTo>
                  <a:pt x="11338316" y="188"/>
                </a:lnTo>
                <a:lnTo>
                  <a:pt x="11394348" y="247"/>
                </a:lnTo>
                <a:lnTo>
                  <a:pt x="11363628" y="12072"/>
                </a:lnTo>
                <a:cubicBezTo>
                  <a:pt x="11308162" y="33430"/>
                  <a:pt x="11247975" y="55240"/>
                  <a:pt x="11178107" y="79315"/>
                </a:cubicBezTo>
                <a:lnTo>
                  <a:pt x="11109295" y="103019"/>
                </a:lnTo>
                <a:lnTo>
                  <a:pt x="11050534" y="164473"/>
                </a:lnTo>
                <a:cubicBezTo>
                  <a:pt x="11018218" y="198272"/>
                  <a:pt x="10967567" y="250878"/>
                  <a:pt x="10937953" y="281376"/>
                </a:cubicBezTo>
                <a:cubicBezTo>
                  <a:pt x="10880348" y="340742"/>
                  <a:pt x="10881134" y="339733"/>
                  <a:pt x="10895634" y="335446"/>
                </a:cubicBezTo>
                <a:cubicBezTo>
                  <a:pt x="10900942" y="333878"/>
                  <a:pt x="10931834" y="325008"/>
                  <a:pt x="10964274" y="315736"/>
                </a:cubicBezTo>
                <a:cubicBezTo>
                  <a:pt x="11075774" y="283866"/>
                  <a:pt x="11281227" y="217014"/>
                  <a:pt x="11290270" y="209670"/>
                </a:cubicBezTo>
                <a:cubicBezTo>
                  <a:pt x="11294473" y="206247"/>
                  <a:pt x="11363874" y="126258"/>
                  <a:pt x="11431040" y="47389"/>
                </a:cubicBezTo>
                <a:cubicBezTo>
                  <a:pt x="11452396" y="22308"/>
                  <a:pt x="11471196" y="1388"/>
                  <a:pt x="11472793" y="900"/>
                </a:cubicBezTo>
                <a:cubicBezTo>
                  <a:pt x="11474392" y="411"/>
                  <a:pt x="11490464" y="258"/>
                  <a:pt x="11508503" y="559"/>
                </a:cubicBezTo>
                <a:lnTo>
                  <a:pt x="11541188" y="1109"/>
                </a:lnTo>
                <a:lnTo>
                  <a:pt x="11459105" y="98853"/>
                </a:lnTo>
                <a:cubicBezTo>
                  <a:pt x="11333277" y="248880"/>
                  <a:pt x="11339176" y="245088"/>
                  <a:pt x="11125122" y="313312"/>
                </a:cubicBezTo>
                <a:cubicBezTo>
                  <a:pt x="10932792" y="374610"/>
                  <a:pt x="10768603" y="417541"/>
                  <a:pt x="10753415" y="410505"/>
                </a:cubicBezTo>
                <a:lnTo>
                  <a:pt x="10753710" y="410511"/>
                </a:lnTo>
                <a:cubicBezTo>
                  <a:pt x="10750932" y="409232"/>
                  <a:pt x="10749409" y="406139"/>
                  <a:pt x="10749409" y="401877"/>
                </a:cubicBezTo>
                <a:cubicBezTo>
                  <a:pt x="10749409" y="394022"/>
                  <a:pt x="10746779" y="396857"/>
                  <a:pt x="10844246" y="299236"/>
                </a:cubicBezTo>
                <a:cubicBezTo>
                  <a:pt x="10883420" y="259990"/>
                  <a:pt x="10940607" y="202253"/>
                  <a:pt x="10971327" y="170927"/>
                </a:cubicBezTo>
                <a:cubicBezTo>
                  <a:pt x="11054467" y="86110"/>
                  <a:pt x="11075258" y="72405"/>
                  <a:pt x="11169628" y="40180"/>
                </a:cubicBezTo>
                <a:cubicBezTo>
                  <a:pt x="11189239" y="33488"/>
                  <a:pt x="11222687" y="21739"/>
                  <a:pt x="11243946" y="14069"/>
                </a:cubicBezTo>
                <a:close/>
                <a:moveTo>
                  <a:pt x="5364532" y="125"/>
                </a:moveTo>
                <a:lnTo>
                  <a:pt x="5425626" y="125"/>
                </a:lnTo>
                <a:lnTo>
                  <a:pt x="5486722" y="125"/>
                </a:lnTo>
                <a:lnTo>
                  <a:pt x="5525404" y="26506"/>
                </a:lnTo>
                <a:cubicBezTo>
                  <a:pt x="5581682" y="64877"/>
                  <a:pt x="5670893" y="123976"/>
                  <a:pt x="5725942" y="159329"/>
                </a:cubicBezTo>
                <a:cubicBezTo>
                  <a:pt x="5815987" y="217177"/>
                  <a:pt x="5815029" y="225825"/>
                  <a:pt x="5716087" y="248392"/>
                </a:cubicBezTo>
                <a:cubicBezTo>
                  <a:pt x="5601835" y="274441"/>
                  <a:pt x="5440963" y="312735"/>
                  <a:pt x="5357306" y="333780"/>
                </a:cubicBezTo>
                <a:cubicBezTo>
                  <a:pt x="5333345" y="339810"/>
                  <a:pt x="5317967" y="343289"/>
                  <a:pt x="5305172" y="345040"/>
                </a:cubicBezTo>
                <a:lnTo>
                  <a:pt x="5268750" y="345921"/>
                </a:lnTo>
                <a:lnTo>
                  <a:pt x="5221268" y="337045"/>
                </a:lnTo>
                <a:cubicBezTo>
                  <a:pt x="5206584" y="332160"/>
                  <a:pt x="5192821" y="325269"/>
                  <a:pt x="5179304" y="316129"/>
                </a:cubicBezTo>
                <a:cubicBezTo>
                  <a:pt x="5111722" y="270617"/>
                  <a:pt x="4956649" y="160636"/>
                  <a:pt x="4851220" y="83548"/>
                </a:cubicBezTo>
                <a:cubicBezTo>
                  <a:pt x="4783636" y="34120"/>
                  <a:pt x="4776263" y="25006"/>
                  <a:pt x="4788305" y="6288"/>
                </a:cubicBezTo>
                <a:lnTo>
                  <a:pt x="4792483" y="130"/>
                </a:lnTo>
                <a:lnTo>
                  <a:pt x="4992087" y="290"/>
                </a:lnTo>
                <a:lnTo>
                  <a:pt x="5191715" y="451"/>
                </a:lnTo>
                <a:lnTo>
                  <a:pt x="5154852" y="7090"/>
                </a:lnTo>
                <a:cubicBezTo>
                  <a:pt x="5021873" y="31036"/>
                  <a:pt x="4943230" y="45720"/>
                  <a:pt x="4941633" y="46900"/>
                </a:cubicBezTo>
                <a:cubicBezTo>
                  <a:pt x="4938684" y="49050"/>
                  <a:pt x="5095329" y="161539"/>
                  <a:pt x="5225654" y="250841"/>
                </a:cubicBezTo>
                <a:lnTo>
                  <a:pt x="5264509" y="277470"/>
                </a:lnTo>
                <a:lnTo>
                  <a:pt x="5276035" y="274668"/>
                </a:lnTo>
                <a:cubicBezTo>
                  <a:pt x="5306140" y="267349"/>
                  <a:pt x="5492767" y="225085"/>
                  <a:pt x="5563570" y="209558"/>
                </a:cubicBezTo>
                <a:cubicBezTo>
                  <a:pt x="5652509" y="190049"/>
                  <a:pt x="5648381" y="191368"/>
                  <a:pt x="5638919" y="185450"/>
                </a:cubicBezTo>
                <a:cubicBezTo>
                  <a:pt x="5607389" y="165712"/>
                  <a:pt x="5451604" y="60839"/>
                  <a:pt x="5395005" y="21239"/>
                </a:cubicBezTo>
                <a:close/>
                <a:moveTo>
                  <a:pt x="11637206" y="124"/>
                </a:moveTo>
                <a:cubicBezTo>
                  <a:pt x="11659569" y="121"/>
                  <a:pt x="11671120" y="834"/>
                  <a:pt x="11671120" y="2191"/>
                </a:cubicBezTo>
                <a:cubicBezTo>
                  <a:pt x="11671120" y="3329"/>
                  <a:pt x="11672398" y="3633"/>
                  <a:pt x="11673971" y="2866"/>
                </a:cubicBezTo>
                <a:cubicBezTo>
                  <a:pt x="11675740" y="1995"/>
                  <a:pt x="11676133" y="2330"/>
                  <a:pt x="11675027" y="3760"/>
                </a:cubicBezTo>
                <a:cubicBezTo>
                  <a:pt x="11674044" y="5019"/>
                  <a:pt x="11672325" y="5600"/>
                  <a:pt x="11671218" y="5051"/>
                </a:cubicBezTo>
                <a:cubicBezTo>
                  <a:pt x="11669178" y="4051"/>
                  <a:pt x="11665098" y="9582"/>
                  <a:pt x="11665811" y="12339"/>
                </a:cubicBezTo>
                <a:cubicBezTo>
                  <a:pt x="11666033" y="13145"/>
                  <a:pt x="11665123" y="13805"/>
                  <a:pt x="11663820" y="13805"/>
                </a:cubicBezTo>
                <a:cubicBezTo>
                  <a:pt x="11661756" y="13805"/>
                  <a:pt x="11652516" y="25670"/>
                  <a:pt x="11653548" y="27001"/>
                </a:cubicBezTo>
                <a:cubicBezTo>
                  <a:pt x="11653745" y="27270"/>
                  <a:pt x="11651680" y="29281"/>
                  <a:pt x="11648928" y="31471"/>
                </a:cubicBezTo>
                <a:cubicBezTo>
                  <a:pt x="11646176" y="33660"/>
                  <a:pt x="11644579" y="36300"/>
                  <a:pt x="11645388" y="37336"/>
                </a:cubicBezTo>
                <a:cubicBezTo>
                  <a:pt x="11646176" y="38372"/>
                  <a:pt x="11645782" y="39219"/>
                  <a:pt x="11644480" y="39219"/>
                </a:cubicBezTo>
                <a:cubicBezTo>
                  <a:pt x="11641678" y="39219"/>
                  <a:pt x="11611352" y="76266"/>
                  <a:pt x="11611327" y="79699"/>
                </a:cubicBezTo>
                <a:cubicBezTo>
                  <a:pt x="11611327" y="80995"/>
                  <a:pt x="11610516" y="81660"/>
                  <a:pt x="11609533" y="81176"/>
                </a:cubicBezTo>
                <a:cubicBezTo>
                  <a:pt x="11608550" y="80692"/>
                  <a:pt x="11607150" y="81538"/>
                  <a:pt x="11606412" y="83055"/>
                </a:cubicBezTo>
                <a:cubicBezTo>
                  <a:pt x="11604249" y="87552"/>
                  <a:pt x="11611868" y="88322"/>
                  <a:pt x="11617126" y="84139"/>
                </a:cubicBezTo>
                <a:cubicBezTo>
                  <a:pt x="11619781" y="82013"/>
                  <a:pt x="11621968" y="80773"/>
                  <a:pt x="11621968" y="81384"/>
                </a:cubicBezTo>
                <a:cubicBezTo>
                  <a:pt x="11621968" y="81995"/>
                  <a:pt x="11631921" y="78320"/>
                  <a:pt x="11644087" y="73218"/>
                </a:cubicBezTo>
                <a:cubicBezTo>
                  <a:pt x="11656252" y="68115"/>
                  <a:pt x="11666205" y="63165"/>
                  <a:pt x="11666205" y="62217"/>
                </a:cubicBezTo>
                <a:cubicBezTo>
                  <a:pt x="11666205" y="61269"/>
                  <a:pt x="11667311" y="61037"/>
                  <a:pt x="11668662" y="61701"/>
                </a:cubicBezTo>
                <a:cubicBezTo>
                  <a:pt x="11670013" y="62366"/>
                  <a:pt x="11671120" y="61978"/>
                  <a:pt x="11671120" y="60839"/>
                </a:cubicBezTo>
                <a:cubicBezTo>
                  <a:pt x="11671120" y="59701"/>
                  <a:pt x="11671955" y="58989"/>
                  <a:pt x="11672988" y="59258"/>
                </a:cubicBezTo>
                <a:cubicBezTo>
                  <a:pt x="11676821" y="60263"/>
                  <a:pt x="11710514" y="44786"/>
                  <a:pt x="11708917" y="42749"/>
                </a:cubicBezTo>
                <a:cubicBezTo>
                  <a:pt x="11707983" y="41540"/>
                  <a:pt x="11708745" y="41069"/>
                  <a:pt x="11710711" y="41627"/>
                </a:cubicBezTo>
                <a:cubicBezTo>
                  <a:pt x="11715258" y="42904"/>
                  <a:pt x="11733149" y="35672"/>
                  <a:pt x="11731306" y="33302"/>
                </a:cubicBezTo>
                <a:cubicBezTo>
                  <a:pt x="11730495" y="32278"/>
                  <a:pt x="11731576" y="31967"/>
                  <a:pt x="11733665" y="32609"/>
                </a:cubicBezTo>
                <a:cubicBezTo>
                  <a:pt x="11735753" y="33249"/>
                  <a:pt x="11737474" y="32799"/>
                  <a:pt x="11737474" y="31609"/>
                </a:cubicBezTo>
                <a:cubicBezTo>
                  <a:pt x="11737474" y="30419"/>
                  <a:pt x="11738309" y="29549"/>
                  <a:pt x="11739317" y="29676"/>
                </a:cubicBezTo>
                <a:cubicBezTo>
                  <a:pt x="11743913" y="30252"/>
                  <a:pt x="11747501" y="29301"/>
                  <a:pt x="11746346" y="27816"/>
                </a:cubicBezTo>
                <a:cubicBezTo>
                  <a:pt x="11745633" y="26919"/>
                  <a:pt x="11746493" y="26186"/>
                  <a:pt x="11748214" y="26186"/>
                </a:cubicBezTo>
                <a:cubicBezTo>
                  <a:pt x="11753694" y="26186"/>
                  <a:pt x="11793679" y="7147"/>
                  <a:pt x="11792204" y="5245"/>
                </a:cubicBezTo>
                <a:cubicBezTo>
                  <a:pt x="11791418" y="4244"/>
                  <a:pt x="11792033" y="4038"/>
                  <a:pt x="11793555" y="4786"/>
                </a:cubicBezTo>
                <a:cubicBezTo>
                  <a:pt x="11795079" y="5535"/>
                  <a:pt x="11798963" y="4773"/>
                  <a:pt x="11802182" y="3093"/>
                </a:cubicBezTo>
                <a:cubicBezTo>
                  <a:pt x="11807121" y="525"/>
                  <a:pt x="11816166" y="123"/>
                  <a:pt x="11858927" y="568"/>
                </a:cubicBezTo>
                <a:lnTo>
                  <a:pt x="11909799" y="1094"/>
                </a:lnTo>
                <a:lnTo>
                  <a:pt x="11883257" y="13621"/>
                </a:lnTo>
                <a:cubicBezTo>
                  <a:pt x="11636763" y="129788"/>
                  <a:pt x="11474809" y="193940"/>
                  <a:pt x="11468420" y="177878"/>
                </a:cubicBezTo>
                <a:lnTo>
                  <a:pt x="11468223" y="177881"/>
                </a:lnTo>
                <a:cubicBezTo>
                  <a:pt x="11465274" y="170485"/>
                  <a:pt x="11469132" y="165021"/>
                  <a:pt x="11529220" y="91608"/>
                </a:cubicBezTo>
                <a:cubicBezTo>
                  <a:pt x="11562053" y="51504"/>
                  <a:pt x="11592158" y="14517"/>
                  <a:pt x="11596164" y="9410"/>
                </a:cubicBezTo>
                <a:lnTo>
                  <a:pt x="11603537" y="127"/>
                </a:lnTo>
                <a:close/>
                <a:moveTo>
                  <a:pt x="9701182" y="121"/>
                </a:moveTo>
                <a:lnTo>
                  <a:pt x="9740011" y="121"/>
                </a:lnTo>
                <a:cubicBezTo>
                  <a:pt x="9761392" y="121"/>
                  <a:pt x="9778841" y="506"/>
                  <a:pt x="9778841" y="977"/>
                </a:cubicBezTo>
                <a:cubicBezTo>
                  <a:pt x="9778841" y="1447"/>
                  <a:pt x="9773877" y="4675"/>
                  <a:pt x="9767806" y="8148"/>
                </a:cubicBezTo>
                <a:cubicBezTo>
                  <a:pt x="9761712" y="11622"/>
                  <a:pt x="9757190" y="14821"/>
                  <a:pt x="9757730" y="15259"/>
                </a:cubicBezTo>
                <a:cubicBezTo>
                  <a:pt x="9759008" y="16267"/>
                  <a:pt x="9857827" y="9055"/>
                  <a:pt x="9912385" y="3974"/>
                </a:cubicBezTo>
                <a:cubicBezTo>
                  <a:pt x="9946767" y="771"/>
                  <a:pt x="9969180" y="139"/>
                  <a:pt x="10045094" y="233"/>
                </a:cubicBezTo>
                <a:lnTo>
                  <a:pt x="10136516" y="346"/>
                </a:lnTo>
                <a:lnTo>
                  <a:pt x="10122999" y="5264"/>
                </a:lnTo>
                <a:cubicBezTo>
                  <a:pt x="10088863" y="17689"/>
                  <a:pt x="10065320" y="21600"/>
                  <a:pt x="9960799" y="32225"/>
                </a:cubicBezTo>
                <a:cubicBezTo>
                  <a:pt x="9832637" y="45254"/>
                  <a:pt x="9660165" y="55632"/>
                  <a:pt x="9647090" y="51100"/>
                </a:cubicBezTo>
                <a:cubicBezTo>
                  <a:pt x="9631387" y="45649"/>
                  <a:pt x="9636499" y="38600"/>
                  <a:pt x="9671199" y="17948"/>
                </a:cubicBezTo>
                <a:close/>
                <a:moveTo>
                  <a:pt x="10676935" y="120"/>
                </a:moveTo>
                <a:lnTo>
                  <a:pt x="10710726" y="120"/>
                </a:lnTo>
                <a:cubicBezTo>
                  <a:pt x="10729404" y="120"/>
                  <a:pt x="10744642" y="612"/>
                  <a:pt x="10744642" y="1213"/>
                </a:cubicBezTo>
                <a:cubicBezTo>
                  <a:pt x="10744642" y="2330"/>
                  <a:pt x="10692541" y="49323"/>
                  <a:pt x="10635770" y="99335"/>
                </a:cubicBezTo>
                <a:cubicBezTo>
                  <a:pt x="10618568" y="114658"/>
                  <a:pt x="10605051" y="127193"/>
                  <a:pt x="10606034" y="127193"/>
                </a:cubicBezTo>
                <a:cubicBezTo>
                  <a:pt x="10620288" y="127193"/>
                  <a:pt x="10841936" y="68378"/>
                  <a:pt x="10942427" y="37928"/>
                </a:cubicBezTo>
                <a:lnTo>
                  <a:pt x="10984205" y="25267"/>
                </a:lnTo>
                <a:lnTo>
                  <a:pt x="10996468" y="12694"/>
                </a:lnTo>
                <a:lnTo>
                  <a:pt x="11008756" y="120"/>
                </a:lnTo>
                <a:lnTo>
                  <a:pt x="11042744" y="120"/>
                </a:lnTo>
                <a:lnTo>
                  <a:pt x="11076733" y="120"/>
                </a:lnTo>
                <a:lnTo>
                  <a:pt x="11071154" y="6473"/>
                </a:lnTo>
                <a:cubicBezTo>
                  <a:pt x="11055548" y="24300"/>
                  <a:pt x="11010648" y="52593"/>
                  <a:pt x="10975923" y="66495"/>
                </a:cubicBezTo>
                <a:cubicBezTo>
                  <a:pt x="10922102" y="88034"/>
                  <a:pt x="10658773" y="156929"/>
                  <a:pt x="10527564" y="183802"/>
                </a:cubicBezTo>
                <a:cubicBezTo>
                  <a:pt x="10496894" y="190083"/>
                  <a:pt x="10491168" y="190581"/>
                  <a:pt x="10482271" y="187735"/>
                </a:cubicBezTo>
                <a:lnTo>
                  <a:pt x="10482172" y="187736"/>
                </a:lnTo>
                <a:cubicBezTo>
                  <a:pt x="10467033" y="182898"/>
                  <a:pt x="10469418" y="180310"/>
                  <a:pt x="10562904" y="99594"/>
                </a:cubicBezTo>
                <a:cubicBezTo>
                  <a:pt x="10606894" y="61549"/>
                  <a:pt x="10650664" y="23603"/>
                  <a:pt x="10659978" y="15271"/>
                </a:cubicBezTo>
                <a:close/>
                <a:moveTo>
                  <a:pt x="8362986" y="120"/>
                </a:moveTo>
                <a:lnTo>
                  <a:pt x="8474634" y="120"/>
                </a:lnTo>
                <a:lnTo>
                  <a:pt x="8586306" y="120"/>
                </a:lnTo>
                <a:lnTo>
                  <a:pt x="8616657" y="5867"/>
                </a:lnTo>
                <a:cubicBezTo>
                  <a:pt x="8665439" y="15096"/>
                  <a:pt x="8748308" y="28586"/>
                  <a:pt x="8809232" y="37215"/>
                </a:cubicBezTo>
                <a:cubicBezTo>
                  <a:pt x="8923755" y="53430"/>
                  <a:pt x="8931987" y="46907"/>
                  <a:pt x="8647032" y="165832"/>
                </a:cubicBezTo>
                <a:cubicBezTo>
                  <a:pt x="8612405" y="180285"/>
                  <a:pt x="8584837" y="189671"/>
                  <a:pt x="8561586" y="194569"/>
                </a:cubicBezTo>
                <a:lnTo>
                  <a:pt x="8502057" y="196377"/>
                </a:lnTo>
                <a:lnTo>
                  <a:pt x="8488482" y="193645"/>
                </a:lnTo>
                <a:cubicBezTo>
                  <a:pt x="8481355" y="192211"/>
                  <a:pt x="8472200" y="190368"/>
                  <a:pt x="8462739" y="188464"/>
                </a:cubicBezTo>
                <a:cubicBezTo>
                  <a:pt x="8342097" y="164188"/>
                  <a:pt x="8126445" y="109971"/>
                  <a:pt x="8113986" y="100788"/>
                </a:cubicBezTo>
                <a:cubicBezTo>
                  <a:pt x="8096463" y="87880"/>
                  <a:pt x="8100002" y="85575"/>
                  <a:pt x="8173975" y="61718"/>
                </a:cubicBezTo>
                <a:cubicBezTo>
                  <a:pt x="8203048" y="52345"/>
                  <a:pt x="8257459" y="34652"/>
                  <a:pt x="8294912" y="22398"/>
                </a:cubicBezTo>
                <a:close/>
                <a:moveTo>
                  <a:pt x="3886623" y="120"/>
                </a:moveTo>
                <a:lnTo>
                  <a:pt x="3894561" y="6244"/>
                </a:lnTo>
                <a:lnTo>
                  <a:pt x="3902499" y="12367"/>
                </a:lnTo>
                <a:lnTo>
                  <a:pt x="3931056" y="6244"/>
                </a:lnTo>
                <a:lnTo>
                  <a:pt x="3959564" y="120"/>
                </a:lnTo>
                <a:lnTo>
                  <a:pt x="4170178" y="298"/>
                </a:lnTo>
                <a:cubicBezTo>
                  <a:pt x="4358968" y="457"/>
                  <a:pt x="4379391" y="769"/>
                  <a:pt x="4367276" y="3309"/>
                </a:cubicBezTo>
                <a:cubicBezTo>
                  <a:pt x="4359853" y="4868"/>
                  <a:pt x="4315371" y="14026"/>
                  <a:pt x="4268431" y="23660"/>
                </a:cubicBezTo>
                <a:cubicBezTo>
                  <a:pt x="4173913" y="43063"/>
                  <a:pt x="4087382" y="61745"/>
                  <a:pt x="4002006" y="81169"/>
                </a:cubicBezTo>
                <a:cubicBezTo>
                  <a:pt x="3939461" y="95403"/>
                  <a:pt x="3918399" y="97559"/>
                  <a:pt x="3886476" y="92999"/>
                </a:cubicBezTo>
                <a:lnTo>
                  <a:pt x="3886623" y="93000"/>
                </a:lnTo>
                <a:cubicBezTo>
                  <a:pt x="3839683" y="86314"/>
                  <a:pt x="3825430" y="79253"/>
                  <a:pt x="3770134" y="35914"/>
                </a:cubicBezTo>
                <a:lnTo>
                  <a:pt x="3724669" y="206"/>
                </a:lnTo>
                <a:lnTo>
                  <a:pt x="3805769" y="163"/>
                </a:lnTo>
                <a:close/>
                <a:moveTo>
                  <a:pt x="0" y="109"/>
                </a:moveTo>
                <a:lnTo>
                  <a:pt x="223373" y="109"/>
                </a:lnTo>
                <a:lnTo>
                  <a:pt x="446737" y="109"/>
                </a:lnTo>
                <a:lnTo>
                  <a:pt x="510290" y="47474"/>
                </a:lnTo>
                <a:cubicBezTo>
                  <a:pt x="818788" y="277397"/>
                  <a:pt x="827562" y="284513"/>
                  <a:pt x="831592" y="307738"/>
                </a:cubicBezTo>
                <a:cubicBezTo>
                  <a:pt x="838717" y="348814"/>
                  <a:pt x="807958" y="376158"/>
                  <a:pt x="686891" y="436377"/>
                </a:cubicBezTo>
                <a:cubicBezTo>
                  <a:pt x="466938" y="545776"/>
                  <a:pt x="198867" y="694744"/>
                  <a:pt x="19046" y="807487"/>
                </a:cubicBezTo>
                <a:lnTo>
                  <a:pt x="0" y="819432"/>
                </a:lnTo>
                <a:lnTo>
                  <a:pt x="0" y="737618"/>
                </a:lnTo>
                <a:lnTo>
                  <a:pt x="0" y="737616"/>
                </a:lnTo>
                <a:lnTo>
                  <a:pt x="0" y="655823"/>
                </a:lnTo>
                <a:lnTo>
                  <a:pt x="35020" y="635178"/>
                </a:lnTo>
                <a:cubicBezTo>
                  <a:pt x="195352" y="540676"/>
                  <a:pt x="359862" y="451940"/>
                  <a:pt x="569738" y="346744"/>
                </a:cubicBezTo>
                <a:cubicBezTo>
                  <a:pt x="577455" y="342892"/>
                  <a:pt x="597927" y="359060"/>
                  <a:pt x="380923" y="197658"/>
                </a:cubicBezTo>
                <a:cubicBezTo>
                  <a:pt x="284537" y="125969"/>
                  <a:pt x="122731" y="8095"/>
                  <a:pt x="117693" y="5896"/>
                </a:cubicBezTo>
                <a:cubicBezTo>
                  <a:pt x="114724" y="4605"/>
                  <a:pt x="101301" y="10178"/>
                  <a:pt x="64845" y="27834"/>
                </a:cubicBezTo>
                <a:cubicBezTo>
                  <a:pt x="37967" y="40852"/>
                  <a:pt x="12381" y="53221"/>
                  <a:pt x="7987" y="55323"/>
                </a:cubicBezTo>
                <a:lnTo>
                  <a:pt x="0" y="59145"/>
                </a:lnTo>
                <a:lnTo>
                  <a:pt x="0" y="29627"/>
                </a:lnTo>
                <a:close/>
                <a:moveTo>
                  <a:pt x="10549043" y="94"/>
                </a:moveTo>
                <a:lnTo>
                  <a:pt x="10583228" y="94"/>
                </a:lnTo>
                <a:cubicBezTo>
                  <a:pt x="10615446" y="94"/>
                  <a:pt x="10617240" y="293"/>
                  <a:pt x="10614070" y="3515"/>
                </a:cubicBezTo>
                <a:cubicBezTo>
                  <a:pt x="10605248" y="12529"/>
                  <a:pt x="10434988" y="156569"/>
                  <a:pt x="10405202" y="180230"/>
                </a:cubicBezTo>
                <a:cubicBezTo>
                  <a:pt x="10386451" y="195116"/>
                  <a:pt x="10357181" y="209590"/>
                  <a:pt x="10325404" y="219689"/>
                </a:cubicBezTo>
                <a:cubicBezTo>
                  <a:pt x="10267921" y="237960"/>
                  <a:pt x="9882747" y="285137"/>
                  <a:pt x="9850086" y="277908"/>
                </a:cubicBezTo>
                <a:lnTo>
                  <a:pt x="9850037" y="277931"/>
                </a:lnTo>
                <a:cubicBezTo>
                  <a:pt x="9829959" y="273487"/>
                  <a:pt x="9834800" y="265873"/>
                  <a:pt x="9876063" y="236885"/>
                </a:cubicBezTo>
                <a:cubicBezTo>
                  <a:pt x="9893511" y="224639"/>
                  <a:pt x="9950772" y="184172"/>
                  <a:pt x="10003340" y="146957"/>
                </a:cubicBezTo>
                <a:cubicBezTo>
                  <a:pt x="10055907" y="109743"/>
                  <a:pt x="10105428" y="74710"/>
                  <a:pt x="10113366" y="69103"/>
                </a:cubicBezTo>
                <a:cubicBezTo>
                  <a:pt x="10146248" y="45927"/>
                  <a:pt x="10180629" y="34942"/>
                  <a:pt x="10264481" y="20847"/>
                </a:cubicBezTo>
                <a:cubicBezTo>
                  <a:pt x="10299428" y="14972"/>
                  <a:pt x="10340002" y="7905"/>
                  <a:pt x="10354649" y="5142"/>
                </a:cubicBezTo>
                <a:cubicBezTo>
                  <a:pt x="10380577" y="250"/>
                  <a:pt x="10383427" y="122"/>
                  <a:pt x="10462782" y="288"/>
                </a:cubicBezTo>
                <a:lnTo>
                  <a:pt x="10544374" y="433"/>
                </a:lnTo>
                <a:lnTo>
                  <a:pt x="10523484" y="5207"/>
                </a:lnTo>
                <a:cubicBezTo>
                  <a:pt x="10452215" y="21517"/>
                  <a:pt x="10339167" y="43026"/>
                  <a:pt x="10247008" y="57796"/>
                </a:cubicBezTo>
                <a:cubicBezTo>
                  <a:pt x="10193973" y="66308"/>
                  <a:pt x="10189943" y="67255"/>
                  <a:pt x="10181882" y="73178"/>
                </a:cubicBezTo>
                <a:cubicBezTo>
                  <a:pt x="10177139" y="76649"/>
                  <a:pt x="10158339" y="90495"/>
                  <a:pt x="10140104" y="103945"/>
                </a:cubicBezTo>
                <a:cubicBezTo>
                  <a:pt x="10121843" y="117396"/>
                  <a:pt x="10080385" y="147627"/>
                  <a:pt x="10047945" y="171127"/>
                </a:cubicBezTo>
                <a:cubicBezTo>
                  <a:pt x="9966058" y="230451"/>
                  <a:pt x="9965174" y="231090"/>
                  <a:pt x="9966181" y="231872"/>
                </a:cubicBezTo>
                <a:cubicBezTo>
                  <a:pt x="9969499" y="234531"/>
                  <a:pt x="10169644" y="209093"/>
                  <a:pt x="10265440" y="193834"/>
                </a:cubicBezTo>
                <a:lnTo>
                  <a:pt x="10325650" y="184243"/>
                </a:lnTo>
                <a:lnTo>
                  <a:pt x="10373106" y="145441"/>
                </a:lnTo>
                <a:cubicBezTo>
                  <a:pt x="10399131" y="124101"/>
                  <a:pt x="10449511" y="82667"/>
                  <a:pt x="10484925" y="53366"/>
                </a:cubicBezTo>
                <a:close/>
                <a:moveTo>
                  <a:pt x="1379465" y="94"/>
                </a:moveTo>
                <a:lnTo>
                  <a:pt x="1552405" y="596"/>
                </a:lnTo>
                <a:lnTo>
                  <a:pt x="1725344" y="1098"/>
                </a:lnTo>
                <a:lnTo>
                  <a:pt x="1675627" y="18504"/>
                </a:lnTo>
                <a:cubicBezTo>
                  <a:pt x="1537069" y="66995"/>
                  <a:pt x="1230291" y="184563"/>
                  <a:pt x="1212597" y="195928"/>
                </a:cubicBezTo>
                <a:cubicBezTo>
                  <a:pt x="1183669" y="214541"/>
                  <a:pt x="1086044" y="228340"/>
                  <a:pt x="1040884" y="220201"/>
                </a:cubicBezTo>
                <a:lnTo>
                  <a:pt x="1040879" y="220209"/>
                </a:lnTo>
                <a:cubicBezTo>
                  <a:pt x="1008242" y="214324"/>
                  <a:pt x="997798" y="208753"/>
                  <a:pt x="948671" y="171021"/>
                </a:cubicBezTo>
                <a:cubicBezTo>
                  <a:pt x="923604" y="151755"/>
                  <a:pt x="867202" y="108806"/>
                  <a:pt x="823335" y="75584"/>
                </a:cubicBezTo>
                <a:cubicBezTo>
                  <a:pt x="779492" y="42359"/>
                  <a:pt x="739212" y="11789"/>
                  <a:pt x="733806" y="7649"/>
                </a:cubicBezTo>
                <a:lnTo>
                  <a:pt x="724024" y="120"/>
                </a:lnTo>
                <a:lnTo>
                  <a:pt x="870201" y="121"/>
                </a:lnTo>
                <a:lnTo>
                  <a:pt x="1016401" y="122"/>
                </a:lnTo>
                <a:lnTo>
                  <a:pt x="1072631" y="43620"/>
                </a:lnTo>
                <a:cubicBezTo>
                  <a:pt x="1103557" y="67543"/>
                  <a:pt x="1131204" y="88275"/>
                  <a:pt x="1134070" y="89691"/>
                </a:cubicBezTo>
                <a:cubicBezTo>
                  <a:pt x="1138781" y="92018"/>
                  <a:pt x="1146574" y="89423"/>
                  <a:pt x="1215462" y="62591"/>
                </a:cubicBezTo>
                <a:cubicBezTo>
                  <a:pt x="1257364" y="46270"/>
                  <a:pt x="1311403" y="25531"/>
                  <a:pt x="1335549" y="16505"/>
                </a:cubicBezTo>
                <a:close/>
                <a:moveTo>
                  <a:pt x="8092285" y="61"/>
                </a:moveTo>
                <a:lnTo>
                  <a:pt x="8165054" y="579"/>
                </a:lnTo>
                <a:lnTo>
                  <a:pt x="8237798" y="1097"/>
                </a:lnTo>
                <a:lnTo>
                  <a:pt x="8144165" y="30052"/>
                </a:lnTo>
                <a:cubicBezTo>
                  <a:pt x="8030600" y="65120"/>
                  <a:pt x="8017747" y="67327"/>
                  <a:pt x="7972135" y="59541"/>
                </a:cubicBezTo>
                <a:lnTo>
                  <a:pt x="7972086" y="59541"/>
                </a:lnTo>
                <a:cubicBezTo>
                  <a:pt x="7956603" y="56898"/>
                  <a:pt x="7879436" y="32562"/>
                  <a:pt x="7815293" y="10153"/>
                </a:cubicBezTo>
                <a:lnTo>
                  <a:pt x="7787031" y="265"/>
                </a:lnTo>
                <a:lnTo>
                  <a:pt x="7845275" y="192"/>
                </a:lnTo>
                <a:lnTo>
                  <a:pt x="7903765" y="120"/>
                </a:lnTo>
                <a:lnTo>
                  <a:pt x="7946773" y="13805"/>
                </a:lnTo>
                <a:cubicBezTo>
                  <a:pt x="7998799" y="30340"/>
                  <a:pt x="7989068" y="30343"/>
                  <a:pt x="8045542" y="13775"/>
                </a:cubicBezTo>
                <a:close/>
                <a:moveTo>
                  <a:pt x="7683838" y="56"/>
                </a:moveTo>
                <a:lnTo>
                  <a:pt x="7746407" y="22206"/>
                </a:lnTo>
                <a:cubicBezTo>
                  <a:pt x="7780813" y="34388"/>
                  <a:pt x="7829989" y="51321"/>
                  <a:pt x="7855671" y="59837"/>
                </a:cubicBezTo>
                <a:cubicBezTo>
                  <a:pt x="7955694" y="92999"/>
                  <a:pt x="7965524" y="87724"/>
                  <a:pt x="7612371" y="190207"/>
                </a:cubicBezTo>
                <a:cubicBezTo>
                  <a:pt x="7580792" y="199373"/>
                  <a:pt x="7548450" y="201682"/>
                  <a:pt x="7521073" y="196730"/>
                </a:cubicBezTo>
                <a:lnTo>
                  <a:pt x="7521245" y="196730"/>
                </a:lnTo>
                <a:cubicBezTo>
                  <a:pt x="7488633" y="190830"/>
                  <a:pt x="7347126" y="133497"/>
                  <a:pt x="7186868" y="61244"/>
                </a:cubicBezTo>
                <a:cubicBezTo>
                  <a:pt x="7119580" y="30907"/>
                  <a:pt x="7108078" y="22849"/>
                  <a:pt x="7116606" y="12045"/>
                </a:cubicBezTo>
                <a:cubicBezTo>
                  <a:pt x="7125207" y="1177"/>
                  <a:pt x="7125699" y="1138"/>
                  <a:pt x="7258629" y="732"/>
                </a:cubicBezTo>
                <a:cubicBezTo>
                  <a:pt x="7360962" y="420"/>
                  <a:pt x="7379861" y="772"/>
                  <a:pt x="7371677" y="2839"/>
                </a:cubicBezTo>
                <a:cubicBezTo>
                  <a:pt x="7365755" y="4335"/>
                  <a:pt x="7362141" y="6361"/>
                  <a:pt x="7362609" y="7943"/>
                </a:cubicBezTo>
                <a:cubicBezTo>
                  <a:pt x="7363223" y="10110"/>
                  <a:pt x="7362683" y="10122"/>
                  <a:pt x="7359488" y="8010"/>
                </a:cubicBezTo>
                <a:cubicBezTo>
                  <a:pt x="7356244" y="5871"/>
                  <a:pt x="7354745" y="6056"/>
                  <a:pt x="7350321" y="9146"/>
                </a:cubicBezTo>
                <a:cubicBezTo>
                  <a:pt x="7347421" y="11176"/>
                  <a:pt x="7345922" y="11643"/>
                  <a:pt x="7347003" y="10184"/>
                </a:cubicBezTo>
                <a:cubicBezTo>
                  <a:pt x="7349068" y="7385"/>
                  <a:pt x="7344472" y="8043"/>
                  <a:pt x="7331127" y="12460"/>
                </a:cubicBezTo>
                <a:cubicBezTo>
                  <a:pt x="7327760" y="13579"/>
                  <a:pt x="7321788" y="14781"/>
                  <a:pt x="7317881" y="15131"/>
                </a:cubicBezTo>
                <a:cubicBezTo>
                  <a:pt x="7313949" y="15482"/>
                  <a:pt x="7309255" y="16756"/>
                  <a:pt x="7307437" y="17963"/>
                </a:cubicBezTo>
                <a:cubicBezTo>
                  <a:pt x="7305593" y="19170"/>
                  <a:pt x="7304094" y="19474"/>
                  <a:pt x="7304094" y="18638"/>
                </a:cubicBezTo>
                <a:cubicBezTo>
                  <a:pt x="7304094" y="17802"/>
                  <a:pt x="7301710" y="18794"/>
                  <a:pt x="7298761" y="20842"/>
                </a:cubicBezTo>
                <a:cubicBezTo>
                  <a:pt x="7295836" y="22891"/>
                  <a:pt x="7294239" y="23467"/>
                  <a:pt x="7295222" y="22123"/>
                </a:cubicBezTo>
                <a:cubicBezTo>
                  <a:pt x="7296205" y="20779"/>
                  <a:pt x="7295836" y="19679"/>
                  <a:pt x="7294411" y="19679"/>
                </a:cubicBezTo>
                <a:cubicBezTo>
                  <a:pt x="7292986" y="19679"/>
                  <a:pt x="7291806" y="20339"/>
                  <a:pt x="7291806" y="21145"/>
                </a:cubicBezTo>
                <a:cubicBezTo>
                  <a:pt x="7291806" y="21952"/>
                  <a:pt x="7288218" y="22813"/>
                  <a:pt x="7283844" y="23059"/>
                </a:cubicBezTo>
                <a:cubicBezTo>
                  <a:pt x="7279469" y="23305"/>
                  <a:pt x="7275488" y="24410"/>
                  <a:pt x="7275021" y="25515"/>
                </a:cubicBezTo>
                <a:cubicBezTo>
                  <a:pt x="7274579" y="26620"/>
                  <a:pt x="7273202" y="27037"/>
                  <a:pt x="7271998" y="26443"/>
                </a:cubicBezTo>
                <a:cubicBezTo>
                  <a:pt x="7270794" y="25849"/>
                  <a:pt x="7267280" y="26459"/>
                  <a:pt x="7264208" y="27798"/>
                </a:cubicBezTo>
                <a:cubicBezTo>
                  <a:pt x="7261136" y="29137"/>
                  <a:pt x="7256245" y="30006"/>
                  <a:pt x="7253345" y="29728"/>
                </a:cubicBezTo>
                <a:cubicBezTo>
                  <a:pt x="7250420" y="29450"/>
                  <a:pt x="7247299" y="30169"/>
                  <a:pt x="7246415" y="31325"/>
                </a:cubicBezTo>
                <a:cubicBezTo>
                  <a:pt x="7245505" y="32482"/>
                  <a:pt x="7243761" y="32922"/>
                  <a:pt x="7242483" y="32303"/>
                </a:cubicBezTo>
                <a:cubicBezTo>
                  <a:pt x="7241229" y="31684"/>
                  <a:pt x="7240197" y="32533"/>
                  <a:pt x="7240197" y="34189"/>
                </a:cubicBezTo>
                <a:cubicBezTo>
                  <a:pt x="7240197" y="35845"/>
                  <a:pt x="7242974" y="37751"/>
                  <a:pt x="7246341" y="38426"/>
                </a:cubicBezTo>
                <a:cubicBezTo>
                  <a:pt x="7249732" y="39101"/>
                  <a:pt x="7252485" y="40489"/>
                  <a:pt x="7252485" y="41511"/>
                </a:cubicBezTo>
                <a:cubicBezTo>
                  <a:pt x="7252485" y="42533"/>
                  <a:pt x="7253492" y="42872"/>
                  <a:pt x="7254746" y="42264"/>
                </a:cubicBezTo>
                <a:cubicBezTo>
                  <a:pt x="7255975" y="41657"/>
                  <a:pt x="7257351" y="41979"/>
                  <a:pt x="7257818" y="42980"/>
                </a:cubicBezTo>
                <a:cubicBezTo>
                  <a:pt x="7258261" y="43981"/>
                  <a:pt x="7260251" y="45086"/>
                  <a:pt x="7262217" y="45436"/>
                </a:cubicBezTo>
                <a:cubicBezTo>
                  <a:pt x="7264208" y="45785"/>
                  <a:pt x="7267968" y="47580"/>
                  <a:pt x="7270597" y="49425"/>
                </a:cubicBezTo>
                <a:cubicBezTo>
                  <a:pt x="7273202" y="51269"/>
                  <a:pt x="7276299" y="52317"/>
                  <a:pt x="7277429" y="51753"/>
                </a:cubicBezTo>
                <a:cubicBezTo>
                  <a:pt x="7278413" y="51186"/>
                  <a:pt x="7279395" y="51708"/>
                  <a:pt x="7279395" y="52910"/>
                </a:cubicBezTo>
                <a:cubicBezTo>
                  <a:pt x="7279395" y="54112"/>
                  <a:pt x="7280501" y="54552"/>
                  <a:pt x="7281853" y="53888"/>
                </a:cubicBezTo>
                <a:cubicBezTo>
                  <a:pt x="7283205" y="53223"/>
                  <a:pt x="7284310" y="53663"/>
                  <a:pt x="7284310" y="54865"/>
                </a:cubicBezTo>
                <a:cubicBezTo>
                  <a:pt x="7284310" y="56067"/>
                  <a:pt x="7285416" y="56507"/>
                  <a:pt x="7286768" y="55843"/>
                </a:cubicBezTo>
                <a:cubicBezTo>
                  <a:pt x="7288120" y="55178"/>
                  <a:pt x="7289226" y="55425"/>
                  <a:pt x="7289226" y="56391"/>
                </a:cubicBezTo>
                <a:cubicBezTo>
                  <a:pt x="7289226" y="58277"/>
                  <a:pt x="7301538" y="63592"/>
                  <a:pt x="7304585" y="63026"/>
                </a:cubicBezTo>
                <a:cubicBezTo>
                  <a:pt x="7305617" y="62838"/>
                  <a:pt x="7306429" y="63617"/>
                  <a:pt x="7306429" y="64755"/>
                </a:cubicBezTo>
                <a:cubicBezTo>
                  <a:pt x="7306429" y="65894"/>
                  <a:pt x="7307534" y="66282"/>
                  <a:pt x="7308886" y="65617"/>
                </a:cubicBezTo>
                <a:cubicBezTo>
                  <a:pt x="7310238" y="64953"/>
                  <a:pt x="7311344" y="65393"/>
                  <a:pt x="7311344" y="66595"/>
                </a:cubicBezTo>
                <a:cubicBezTo>
                  <a:pt x="7311344" y="67797"/>
                  <a:pt x="7312449" y="68237"/>
                  <a:pt x="7313801" y="67572"/>
                </a:cubicBezTo>
                <a:cubicBezTo>
                  <a:pt x="7315153" y="66908"/>
                  <a:pt x="7316259" y="67348"/>
                  <a:pt x="7316259" y="68550"/>
                </a:cubicBezTo>
                <a:cubicBezTo>
                  <a:pt x="7316259" y="69752"/>
                  <a:pt x="7317365" y="70192"/>
                  <a:pt x="7318716" y="69527"/>
                </a:cubicBezTo>
                <a:cubicBezTo>
                  <a:pt x="7320068" y="68863"/>
                  <a:pt x="7321174" y="69251"/>
                  <a:pt x="7321174" y="70390"/>
                </a:cubicBezTo>
                <a:cubicBezTo>
                  <a:pt x="7321174" y="71528"/>
                  <a:pt x="7322403" y="72460"/>
                  <a:pt x="7323878" y="72460"/>
                </a:cubicBezTo>
                <a:cubicBezTo>
                  <a:pt x="7325352" y="72460"/>
                  <a:pt x="7329775" y="74279"/>
                  <a:pt x="7333708" y="76503"/>
                </a:cubicBezTo>
                <a:cubicBezTo>
                  <a:pt x="7337640" y="78726"/>
                  <a:pt x="7340835" y="79983"/>
                  <a:pt x="7340835" y="79296"/>
                </a:cubicBezTo>
                <a:cubicBezTo>
                  <a:pt x="7340835" y="78608"/>
                  <a:pt x="7342604" y="79436"/>
                  <a:pt x="7344718" y="81136"/>
                </a:cubicBezTo>
                <a:cubicBezTo>
                  <a:pt x="7346855" y="82835"/>
                  <a:pt x="7349633" y="83726"/>
                  <a:pt x="7350862" y="83115"/>
                </a:cubicBezTo>
                <a:cubicBezTo>
                  <a:pt x="7352115" y="82504"/>
                  <a:pt x="7353122" y="82773"/>
                  <a:pt x="7353122" y="83712"/>
                </a:cubicBezTo>
                <a:cubicBezTo>
                  <a:pt x="7353122" y="84652"/>
                  <a:pt x="7357079" y="86918"/>
                  <a:pt x="7361896" y="88748"/>
                </a:cubicBezTo>
                <a:cubicBezTo>
                  <a:pt x="7366737" y="90578"/>
                  <a:pt x="7370031" y="91242"/>
                  <a:pt x="7369244" y="90223"/>
                </a:cubicBezTo>
                <a:cubicBezTo>
                  <a:pt x="7368458" y="89203"/>
                  <a:pt x="7369195" y="87728"/>
                  <a:pt x="7370915" y="86944"/>
                </a:cubicBezTo>
                <a:cubicBezTo>
                  <a:pt x="7372611" y="86159"/>
                  <a:pt x="7373201" y="86247"/>
                  <a:pt x="7372169" y="87139"/>
                </a:cubicBezTo>
                <a:cubicBezTo>
                  <a:pt x="7369883" y="89152"/>
                  <a:pt x="7377280" y="95919"/>
                  <a:pt x="7381778" y="95919"/>
                </a:cubicBezTo>
                <a:cubicBezTo>
                  <a:pt x="7383597" y="95919"/>
                  <a:pt x="7385071" y="96705"/>
                  <a:pt x="7385071" y="97665"/>
                </a:cubicBezTo>
                <a:cubicBezTo>
                  <a:pt x="7385071" y="98625"/>
                  <a:pt x="7386791" y="99935"/>
                  <a:pt x="7388905" y="100575"/>
                </a:cubicBezTo>
                <a:cubicBezTo>
                  <a:pt x="7391411" y="101341"/>
                  <a:pt x="7392173" y="100912"/>
                  <a:pt x="7391165" y="99318"/>
                </a:cubicBezTo>
                <a:cubicBezTo>
                  <a:pt x="7390330" y="97986"/>
                  <a:pt x="7391362" y="98604"/>
                  <a:pt x="7393500" y="100692"/>
                </a:cubicBezTo>
                <a:cubicBezTo>
                  <a:pt x="7395638" y="102779"/>
                  <a:pt x="7397359" y="103816"/>
                  <a:pt x="7397359" y="102996"/>
                </a:cubicBezTo>
                <a:cubicBezTo>
                  <a:pt x="7397359" y="102176"/>
                  <a:pt x="7399177" y="102952"/>
                  <a:pt x="7401414" y="104722"/>
                </a:cubicBezTo>
                <a:cubicBezTo>
                  <a:pt x="7404682" y="107320"/>
                  <a:pt x="7405862" y="107440"/>
                  <a:pt x="7407509" y="105350"/>
                </a:cubicBezTo>
                <a:cubicBezTo>
                  <a:pt x="7409081" y="103383"/>
                  <a:pt x="7409597" y="103583"/>
                  <a:pt x="7409622" y="106183"/>
                </a:cubicBezTo>
                <a:cubicBezTo>
                  <a:pt x="7409646" y="109255"/>
                  <a:pt x="7412375" y="110497"/>
                  <a:pt x="7417634" y="109836"/>
                </a:cubicBezTo>
                <a:cubicBezTo>
                  <a:pt x="7418666" y="109708"/>
                  <a:pt x="7419477" y="110536"/>
                  <a:pt x="7419477" y="111674"/>
                </a:cubicBezTo>
                <a:cubicBezTo>
                  <a:pt x="7419477" y="112813"/>
                  <a:pt x="7420583" y="113201"/>
                  <a:pt x="7421934" y="112536"/>
                </a:cubicBezTo>
                <a:cubicBezTo>
                  <a:pt x="7423286" y="111872"/>
                  <a:pt x="7424392" y="112126"/>
                  <a:pt x="7424392" y="113102"/>
                </a:cubicBezTo>
                <a:cubicBezTo>
                  <a:pt x="7424392" y="114844"/>
                  <a:pt x="7440464" y="121381"/>
                  <a:pt x="7445281" y="121597"/>
                </a:cubicBezTo>
                <a:cubicBezTo>
                  <a:pt x="7446633" y="121658"/>
                  <a:pt x="7448304" y="122283"/>
                  <a:pt x="7448968" y="122987"/>
                </a:cubicBezTo>
                <a:cubicBezTo>
                  <a:pt x="7450295" y="124356"/>
                  <a:pt x="7470791" y="133063"/>
                  <a:pt x="7472708" y="133063"/>
                </a:cubicBezTo>
                <a:cubicBezTo>
                  <a:pt x="7473322" y="133063"/>
                  <a:pt x="7473150" y="131964"/>
                  <a:pt x="7472290" y="130620"/>
                </a:cubicBezTo>
                <a:cubicBezTo>
                  <a:pt x="7471430" y="129276"/>
                  <a:pt x="7472191" y="129560"/>
                  <a:pt x="7473985" y="131252"/>
                </a:cubicBezTo>
                <a:cubicBezTo>
                  <a:pt x="7479417" y="136387"/>
                  <a:pt x="7500257" y="145191"/>
                  <a:pt x="7503354" y="143665"/>
                </a:cubicBezTo>
                <a:cubicBezTo>
                  <a:pt x="7505074" y="142823"/>
                  <a:pt x="7505615" y="143069"/>
                  <a:pt x="7504680" y="144264"/>
                </a:cubicBezTo>
                <a:cubicBezTo>
                  <a:pt x="7503182" y="146208"/>
                  <a:pt x="7517042" y="152087"/>
                  <a:pt x="7520851" y="151123"/>
                </a:cubicBezTo>
                <a:cubicBezTo>
                  <a:pt x="7521883" y="150867"/>
                  <a:pt x="7522695" y="151590"/>
                  <a:pt x="7522695" y="152729"/>
                </a:cubicBezTo>
                <a:cubicBezTo>
                  <a:pt x="7522695" y="153867"/>
                  <a:pt x="7523800" y="154255"/>
                  <a:pt x="7525152" y="153590"/>
                </a:cubicBezTo>
                <a:cubicBezTo>
                  <a:pt x="7526504" y="152926"/>
                  <a:pt x="7527610" y="153255"/>
                  <a:pt x="7527610" y="154321"/>
                </a:cubicBezTo>
                <a:cubicBezTo>
                  <a:pt x="7527610" y="158267"/>
                  <a:pt x="7537711" y="158931"/>
                  <a:pt x="7541495" y="155234"/>
                </a:cubicBezTo>
                <a:cubicBezTo>
                  <a:pt x="7543535" y="153255"/>
                  <a:pt x="7544494" y="152735"/>
                  <a:pt x="7543633" y="154079"/>
                </a:cubicBezTo>
                <a:cubicBezTo>
                  <a:pt x="7542773" y="155423"/>
                  <a:pt x="7543240" y="156523"/>
                  <a:pt x="7544690" y="156523"/>
                </a:cubicBezTo>
                <a:cubicBezTo>
                  <a:pt x="7546115" y="156523"/>
                  <a:pt x="7547270" y="155549"/>
                  <a:pt x="7547270" y="154359"/>
                </a:cubicBezTo>
                <a:cubicBezTo>
                  <a:pt x="7547270" y="153169"/>
                  <a:pt x="7548941" y="152701"/>
                  <a:pt x="7550957" y="153320"/>
                </a:cubicBezTo>
                <a:cubicBezTo>
                  <a:pt x="7552997" y="153939"/>
                  <a:pt x="7554643" y="153621"/>
                  <a:pt x="7554643" y="152613"/>
                </a:cubicBezTo>
                <a:cubicBezTo>
                  <a:pt x="7554643" y="151605"/>
                  <a:pt x="7556486" y="151343"/>
                  <a:pt x="7558747" y="152029"/>
                </a:cubicBezTo>
                <a:cubicBezTo>
                  <a:pt x="7561721" y="152941"/>
                  <a:pt x="7562286" y="152572"/>
                  <a:pt x="7560787" y="150658"/>
                </a:cubicBezTo>
                <a:cubicBezTo>
                  <a:pt x="7559337" y="148786"/>
                  <a:pt x="7559853" y="148368"/>
                  <a:pt x="7562556" y="149194"/>
                </a:cubicBezTo>
                <a:cubicBezTo>
                  <a:pt x="7564621" y="149829"/>
                  <a:pt x="7569241" y="149151"/>
                  <a:pt x="7572780" y="147687"/>
                </a:cubicBezTo>
                <a:cubicBezTo>
                  <a:pt x="7576319" y="146223"/>
                  <a:pt x="7579219" y="145520"/>
                  <a:pt x="7579219" y="146126"/>
                </a:cubicBezTo>
                <a:cubicBezTo>
                  <a:pt x="7579219" y="146731"/>
                  <a:pt x="7580890" y="146132"/>
                  <a:pt x="7582905" y="144793"/>
                </a:cubicBezTo>
                <a:cubicBezTo>
                  <a:pt x="7584945" y="143455"/>
                  <a:pt x="7586591" y="143015"/>
                  <a:pt x="7586591" y="143816"/>
                </a:cubicBezTo>
                <a:cubicBezTo>
                  <a:pt x="7586591" y="144617"/>
                  <a:pt x="7588435" y="144065"/>
                  <a:pt x="7590671" y="142589"/>
                </a:cubicBezTo>
                <a:cubicBezTo>
                  <a:pt x="7592908" y="141113"/>
                  <a:pt x="7596938" y="140202"/>
                  <a:pt x="7599617" y="140564"/>
                </a:cubicBezTo>
                <a:cubicBezTo>
                  <a:pt x="7603377" y="141070"/>
                  <a:pt x="7604114" y="140443"/>
                  <a:pt x="7602861" y="137844"/>
                </a:cubicBezTo>
                <a:cubicBezTo>
                  <a:pt x="7601558" y="135157"/>
                  <a:pt x="7601927" y="134918"/>
                  <a:pt x="7604581" y="136680"/>
                </a:cubicBezTo>
                <a:cubicBezTo>
                  <a:pt x="7606424" y="137898"/>
                  <a:pt x="7608710" y="138290"/>
                  <a:pt x="7609644" y="137552"/>
                </a:cubicBezTo>
                <a:cubicBezTo>
                  <a:pt x="7610553" y="136813"/>
                  <a:pt x="7613035" y="136009"/>
                  <a:pt x="7615124" y="135764"/>
                </a:cubicBezTo>
                <a:cubicBezTo>
                  <a:pt x="7617213" y="135520"/>
                  <a:pt x="7620777" y="134668"/>
                  <a:pt x="7623037" y="133872"/>
                </a:cubicBezTo>
                <a:cubicBezTo>
                  <a:pt x="7625298" y="133075"/>
                  <a:pt x="7628247" y="132308"/>
                  <a:pt x="7629599" y="132166"/>
                </a:cubicBezTo>
                <a:cubicBezTo>
                  <a:pt x="7630951" y="132024"/>
                  <a:pt x="7631737" y="130700"/>
                  <a:pt x="7631319" y="129223"/>
                </a:cubicBezTo>
                <a:cubicBezTo>
                  <a:pt x="7630705" y="127077"/>
                  <a:pt x="7631294" y="127016"/>
                  <a:pt x="7634170" y="128918"/>
                </a:cubicBezTo>
                <a:cubicBezTo>
                  <a:pt x="7636652" y="130562"/>
                  <a:pt x="7638274" y="130655"/>
                  <a:pt x="7639380" y="129217"/>
                </a:cubicBezTo>
                <a:cubicBezTo>
                  <a:pt x="7640290" y="128072"/>
                  <a:pt x="7642034" y="127641"/>
                  <a:pt x="7643288" y="128260"/>
                </a:cubicBezTo>
                <a:cubicBezTo>
                  <a:pt x="7644566" y="128878"/>
                  <a:pt x="7645573" y="128453"/>
                  <a:pt x="7645573" y="127314"/>
                </a:cubicBezTo>
                <a:cubicBezTo>
                  <a:pt x="7645573" y="126175"/>
                  <a:pt x="7646409" y="125348"/>
                  <a:pt x="7647416" y="125475"/>
                </a:cubicBezTo>
                <a:cubicBezTo>
                  <a:pt x="7648448" y="125602"/>
                  <a:pt x="7650095" y="125493"/>
                  <a:pt x="7651103" y="125231"/>
                </a:cubicBezTo>
                <a:cubicBezTo>
                  <a:pt x="7652135" y="124969"/>
                  <a:pt x="7654052" y="124535"/>
                  <a:pt x="7655403" y="124266"/>
                </a:cubicBezTo>
                <a:cubicBezTo>
                  <a:pt x="7656755" y="123997"/>
                  <a:pt x="7658426" y="123558"/>
                  <a:pt x="7659090" y="123289"/>
                </a:cubicBezTo>
                <a:cubicBezTo>
                  <a:pt x="7659778" y="123020"/>
                  <a:pt x="7661424" y="122580"/>
                  <a:pt x="7662776" y="122311"/>
                </a:cubicBezTo>
                <a:cubicBezTo>
                  <a:pt x="7664128" y="122042"/>
                  <a:pt x="7665529" y="121647"/>
                  <a:pt x="7665848" y="121433"/>
                </a:cubicBezTo>
                <a:cubicBezTo>
                  <a:pt x="7666192" y="121219"/>
                  <a:pt x="7668994" y="120671"/>
                  <a:pt x="7672066" y="120215"/>
                </a:cubicBezTo>
                <a:cubicBezTo>
                  <a:pt x="7675138" y="119760"/>
                  <a:pt x="7681773" y="117936"/>
                  <a:pt x="7686811" y="116164"/>
                </a:cubicBezTo>
                <a:cubicBezTo>
                  <a:pt x="7691849" y="114391"/>
                  <a:pt x="7697428" y="112697"/>
                  <a:pt x="7699222" y="112400"/>
                </a:cubicBezTo>
                <a:cubicBezTo>
                  <a:pt x="7701016" y="112103"/>
                  <a:pt x="7704334" y="111209"/>
                  <a:pt x="7706595" y="110412"/>
                </a:cubicBezTo>
                <a:cubicBezTo>
                  <a:pt x="7711387" y="108722"/>
                  <a:pt x="7713427" y="108228"/>
                  <a:pt x="7716990" y="107893"/>
                </a:cubicBezTo>
                <a:cubicBezTo>
                  <a:pt x="7718440" y="107759"/>
                  <a:pt x="7719103" y="106989"/>
                  <a:pt x="7718465" y="106183"/>
                </a:cubicBezTo>
                <a:cubicBezTo>
                  <a:pt x="7717851" y="105376"/>
                  <a:pt x="7720775" y="104614"/>
                  <a:pt x="7724977" y="104488"/>
                </a:cubicBezTo>
                <a:cubicBezTo>
                  <a:pt x="7729180" y="104363"/>
                  <a:pt x="7733038" y="103257"/>
                  <a:pt x="7733554" y="102032"/>
                </a:cubicBezTo>
                <a:cubicBezTo>
                  <a:pt x="7734046" y="100807"/>
                  <a:pt x="7735397" y="100257"/>
                  <a:pt x="7736528" y="100809"/>
                </a:cubicBezTo>
                <a:cubicBezTo>
                  <a:pt x="7737633" y="101361"/>
                  <a:pt x="7741689" y="100780"/>
                  <a:pt x="7745522" y="99518"/>
                </a:cubicBezTo>
                <a:cubicBezTo>
                  <a:pt x="7749356" y="98257"/>
                  <a:pt x="7753042" y="97113"/>
                  <a:pt x="7753706" y="96977"/>
                </a:cubicBezTo>
                <a:cubicBezTo>
                  <a:pt x="7760907" y="95530"/>
                  <a:pt x="7775259" y="91090"/>
                  <a:pt x="7777667" y="89560"/>
                </a:cubicBezTo>
                <a:cubicBezTo>
                  <a:pt x="7779363" y="88494"/>
                  <a:pt x="7780739" y="88221"/>
                  <a:pt x="7780739" y="88953"/>
                </a:cubicBezTo>
                <a:cubicBezTo>
                  <a:pt x="7780739" y="89686"/>
                  <a:pt x="7782140" y="89599"/>
                  <a:pt x="7783811" y="88760"/>
                </a:cubicBezTo>
                <a:cubicBezTo>
                  <a:pt x="7785507" y="87922"/>
                  <a:pt x="7789071" y="86965"/>
                  <a:pt x="7791749" y="86634"/>
                </a:cubicBezTo>
                <a:cubicBezTo>
                  <a:pt x="7794428" y="86303"/>
                  <a:pt x="7797476" y="85186"/>
                  <a:pt x="7798532" y="84150"/>
                </a:cubicBezTo>
                <a:cubicBezTo>
                  <a:pt x="7799589" y="83115"/>
                  <a:pt x="7799712" y="82703"/>
                  <a:pt x="7798778" y="83236"/>
                </a:cubicBezTo>
                <a:cubicBezTo>
                  <a:pt x="7797869" y="83768"/>
                  <a:pt x="7794428" y="82808"/>
                  <a:pt x="7791159" y="81102"/>
                </a:cubicBezTo>
                <a:cubicBezTo>
                  <a:pt x="7787891" y="79397"/>
                  <a:pt x="7782288" y="77579"/>
                  <a:pt x="7778699" y="77062"/>
                </a:cubicBezTo>
                <a:cubicBezTo>
                  <a:pt x="7775111" y="76545"/>
                  <a:pt x="7770442" y="74857"/>
                  <a:pt x="7768279" y="73310"/>
                </a:cubicBezTo>
                <a:cubicBezTo>
                  <a:pt x="7766142" y="71762"/>
                  <a:pt x="7763635" y="71085"/>
                  <a:pt x="7762725" y="71804"/>
                </a:cubicBezTo>
                <a:cubicBezTo>
                  <a:pt x="7761841" y="72523"/>
                  <a:pt x="7761079" y="72033"/>
                  <a:pt x="7761079" y="70716"/>
                </a:cubicBezTo>
                <a:cubicBezTo>
                  <a:pt x="7761079" y="69398"/>
                  <a:pt x="7760071" y="68826"/>
                  <a:pt x="7758793" y="69444"/>
                </a:cubicBezTo>
                <a:cubicBezTo>
                  <a:pt x="7757540" y="70063"/>
                  <a:pt x="7755820" y="69675"/>
                  <a:pt x="7754959" y="68582"/>
                </a:cubicBezTo>
                <a:cubicBezTo>
                  <a:pt x="7754222" y="67489"/>
                  <a:pt x="7751273" y="66596"/>
                  <a:pt x="7748816" y="66596"/>
                </a:cubicBezTo>
                <a:cubicBezTo>
                  <a:pt x="7746309" y="66596"/>
                  <a:pt x="7743900" y="65768"/>
                  <a:pt x="7743434" y="64756"/>
                </a:cubicBezTo>
                <a:cubicBezTo>
                  <a:pt x="7742991" y="63744"/>
                  <a:pt x="7739452" y="62463"/>
                  <a:pt x="7735570" y="61909"/>
                </a:cubicBezTo>
                <a:cubicBezTo>
                  <a:pt x="7731686" y="61356"/>
                  <a:pt x="7726403" y="59397"/>
                  <a:pt x="7723847" y="57556"/>
                </a:cubicBezTo>
                <a:cubicBezTo>
                  <a:pt x="7721291" y="55715"/>
                  <a:pt x="7717285" y="54039"/>
                  <a:pt x="7714950" y="53831"/>
                </a:cubicBezTo>
                <a:cubicBezTo>
                  <a:pt x="7708659" y="53276"/>
                  <a:pt x="7701409" y="50754"/>
                  <a:pt x="7696543" y="47424"/>
                </a:cubicBezTo>
                <a:cubicBezTo>
                  <a:pt x="7694184" y="45808"/>
                  <a:pt x="7692218" y="45282"/>
                  <a:pt x="7692218" y="46255"/>
                </a:cubicBezTo>
                <a:cubicBezTo>
                  <a:pt x="7692193" y="47228"/>
                  <a:pt x="7691259" y="46871"/>
                  <a:pt x="7690129" y="45462"/>
                </a:cubicBezTo>
                <a:cubicBezTo>
                  <a:pt x="7688998" y="44053"/>
                  <a:pt x="7684132" y="42734"/>
                  <a:pt x="7679340" y="42530"/>
                </a:cubicBezTo>
                <a:cubicBezTo>
                  <a:pt x="7674523" y="42326"/>
                  <a:pt x="7670985" y="41822"/>
                  <a:pt x="7671501" y="41411"/>
                </a:cubicBezTo>
                <a:cubicBezTo>
                  <a:pt x="7675088" y="38485"/>
                  <a:pt x="7637635" y="24370"/>
                  <a:pt x="7632695" y="26794"/>
                </a:cubicBezTo>
                <a:cubicBezTo>
                  <a:pt x="7631245" y="27513"/>
                  <a:pt x="7630705" y="27261"/>
                  <a:pt x="7631491" y="26235"/>
                </a:cubicBezTo>
                <a:cubicBezTo>
                  <a:pt x="7632302" y="25209"/>
                  <a:pt x="7630680" y="23249"/>
                  <a:pt x="7627928" y="21879"/>
                </a:cubicBezTo>
                <a:cubicBezTo>
                  <a:pt x="7623799" y="19833"/>
                  <a:pt x="7623258" y="19850"/>
                  <a:pt x="7624758" y="21976"/>
                </a:cubicBezTo>
                <a:cubicBezTo>
                  <a:pt x="7625790" y="23400"/>
                  <a:pt x="7624168" y="22566"/>
                  <a:pt x="7621194" y="20122"/>
                </a:cubicBezTo>
                <a:cubicBezTo>
                  <a:pt x="7618196" y="17679"/>
                  <a:pt x="7614730" y="16192"/>
                  <a:pt x="7613452" y="16817"/>
                </a:cubicBezTo>
                <a:cubicBezTo>
                  <a:pt x="7612175" y="17442"/>
                  <a:pt x="7611142" y="17115"/>
                  <a:pt x="7611142" y="16092"/>
                </a:cubicBezTo>
                <a:cubicBezTo>
                  <a:pt x="7611142" y="15068"/>
                  <a:pt x="7609422" y="13707"/>
                  <a:pt x="7607333" y="13066"/>
                </a:cubicBezTo>
                <a:cubicBezTo>
                  <a:pt x="7604753" y="12278"/>
                  <a:pt x="7604114" y="12673"/>
                  <a:pt x="7605368" y="14287"/>
                </a:cubicBezTo>
                <a:cubicBezTo>
                  <a:pt x="7606400" y="15599"/>
                  <a:pt x="7604090" y="14709"/>
                  <a:pt x="7600256" y="12310"/>
                </a:cubicBezTo>
                <a:cubicBezTo>
                  <a:pt x="7592760" y="7628"/>
                  <a:pt x="7587623" y="6519"/>
                  <a:pt x="7590499" y="10204"/>
                </a:cubicBezTo>
                <a:cubicBezTo>
                  <a:pt x="7591580" y="11614"/>
                  <a:pt x="7591163" y="11930"/>
                  <a:pt x="7589369" y="11046"/>
                </a:cubicBezTo>
                <a:cubicBezTo>
                  <a:pt x="7587771" y="10268"/>
                  <a:pt x="7586985" y="9000"/>
                  <a:pt x="7587575" y="8227"/>
                </a:cubicBezTo>
                <a:cubicBezTo>
                  <a:pt x="7588189" y="7454"/>
                  <a:pt x="7585166" y="5535"/>
                  <a:pt x="7580865" y="3963"/>
                </a:cubicBezTo>
                <a:cubicBezTo>
                  <a:pt x="7573689" y="1341"/>
                  <a:pt x="7577622" y="1062"/>
                  <a:pt x="7628444" y="580"/>
                </a:cubicBezTo>
                <a:close/>
                <a:moveTo>
                  <a:pt x="6454021" y="44"/>
                </a:moveTo>
                <a:lnTo>
                  <a:pt x="6462426" y="5137"/>
                </a:lnTo>
                <a:cubicBezTo>
                  <a:pt x="6467193" y="8034"/>
                  <a:pt x="6472084" y="9606"/>
                  <a:pt x="6473755" y="8783"/>
                </a:cubicBezTo>
                <a:cubicBezTo>
                  <a:pt x="6475549" y="7904"/>
                  <a:pt x="6476065" y="8164"/>
                  <a:pt x="6475058" y="9443"/>
                </a:cubicBezTo>
                <a:cubicBezTo>
                  <a:pt x="6472994" y="12106"/>
                  <a:pt x="6485601" y="19310"/>
                  <a:pt x="6491130" y="18618"/>
                </a:cubicBezTo>
                <a:cubicBezTo>
                  <a:pt x="6493711" y="18294"/>
                  <a:pt x="6494792" y="19078"/>
                  <a:pt x="6494005" y="20713"/>
                </a:cubicBezTo>
                <a:cubicBezTo>
                  <a:pt x="6493047" y="22702"/>
                  <a:pt x="6494989" y="23105"/>
                  <a:pt x="6502165" y="22403"/>
                </a:cubicBezTo>
                <a:cubicBezTo>
                  <a:pt x="6507326" y="21896"/>
                  <a:pt x="6511896" y="20727"/>
                  <a:pt x="6512315" y="19805"/>
                </a:cubicBezTo>
                <a:cubicBezTo>
                  <a:pt x="6512708" y="18884"/>
                  <a:pt x="6515067" y="18553"/>
                  <a:pt x="6517549" y="19070"/>
                </a:cubicBezTo>
                <a:cubicBezTo>
                  <a:pt x="6520031" y="19587"/>
                  <a:pt x="6522759" y="19137"/>
                  <a:pt x="6523594" y="18069"/>
                </a:cubicBezTo>
                <a:cubicBezTo>
                  <a:pt x="6524406" y="17001"/>
                  <a:pt x="6527305" y="16587"/>
                  <a:pt x="6530009" y="17149"/>
                </a:cubicBezTo>
                <a:cubicBezTo>
                  <a:pt x="6532712" y="17711"/>
                  <a:pt x="6534924" y="17271"/>
                  <a:pt x="6534924" y="16171"/>
                </a:cubicBezTo>
                <a:cubicBezTo>
                  <a:pt x="6534924" y="15071"/>
                  <a:pt x="6537136" y="14631"/>
                  <a:pt x="6539839" y="15193"/>
                </a:cubicBezTo>
                <a:cubicBezTo>
                  <a:pt x="6542542" y="15756"/>
                  <a:pt x="6544754" y="15355"/>
                  <a:pt x="6544754" y="14304"/>
                </a:cubicBezTo>
                <a:cubicBezTo>
                  <a:pt x="6544754" y="13252"/>
                  <a:pt x="6547507" y="12813"/>
                  <a:pt x="6550898" y="13326"/>
                </a:cubicBezTo>
                <a:cubicBezTo>
                  <a:pt x="6554634" y="13894"/>
                  <a:pt x="6557042" y="13360"/>
                  <a:pt x="6557042" y="11962"/>
                </a:cubicBezTo>
                <a:cubicBezTo>
                  <a:pt x="6557042" y="10698"/>
                  <a:pt x="6558050" y="10164"/>
                  <a:pt x="6559303" y="10775"/>
                </a:cubicBezTo>
                <a:cubicBezTo>
                  <a:pt x="6561957" y="12083"/>
                  <a:pt x="6607053" y="3724"/>
                  <a:pt x="6608184" y="1712"/>
                </a:cubicBezTo>
                <a:cubicBezTo>
                  <a:pt x="6608627" y="956"/>
                  <a:pt x="6676627" y="345"/>
                  <a:pt x="6759325" y="355"/>
                </a:cubicBezTo>
                <a:cubicBezTo>
                  <a:pt x="6854580" y="367"/>
                  <a:pt x="6907443" y="1038"/>
                  <a:pt x="6903559" y="2187"/>
                </a:cubicBezTo>
                <a:cubicBezTo>
                  <a:pt x="6900168" y="3185"/>
                  <a:pt x="6816832" y="19843"/>
                  <a:pt x="6718357" y="39204"/>
                </a:cubicBezTo>
                <a:cubicBezTo>
                  <a:pt x="6527404" y="76745"/>
                  <a:pt x="6525954" y="76957"/>
                  <a:pt x="6494325" y="71430"/>
                </a:cubicBezTo>
                <a:lnTo>
                  <a:pt x="6494350" y="71431"/>
                </a:lnTo>
                <a:cubicBezTo>
                  <a:pt x="6461197" y="65637"/>
                  <a:pt x="6452423" y="61814"/>
                  <a:pt x="6391181" y="26559"/>
                </a:cubicBezTo>
                <a:lnTo>
                  <a:pt x="6346945" y="1098"/>
                </a:lnTo>
                <a:lnTo>
                  <a:pt x="6400495" y="571"/>
                </a:lnTo>
                <a:close/>
                <a:moveTo>
                  <a:pt x="6250092" y="44"/>
                </a:moveTo>
                <a:lnTo>
                  <a:pt x="6314013" y="37507"/>
                </a:lnTo>
                <a:cubicBezTo>
                  <a:pt x="6377664" y="74845"/>
                  <a:pt x="6385037" y="80387"/>
                  <a:pt x="6385037" y="91059"/>
                </a:cubicBezTo>
                <a:cubicBezTo>
                  <a:pt x="6385037" y="104112"/>
                  <a:pt x="6378869" y="106858"/>
                  <a:pt x="6325785" y="117469"/>
                </a:cubicBezTo>
                <a:cubicBezTo>
                  <a:pt x="6268499" y="128915"/>
                  <a:pt x="6089613" y="166249"/>
                  <a:pt x="6020899" y="181095"/>
                </a:cubicBezTo>
                <a:cubicBezTo>
                  <a:pt x="5957665" y="194753"/>
                  <a:pt x="5942699" y="196071"/>
                  <a:pt x="5911906" y="190686"/>
                </a:cubicBezTo>
                <a:lnTo>
                  <a:pt x="5911832" y="190684"/>
                </a:lnTo>
                <a:cubicBezTo>
                  <a:pt x="5891656" y="187156"/>
                  <a:pt x="5873053" y="181095"/>
                  <a:pt x="5858061" y="173174"/>
                </a:cubicBezTo>
                <a:cubicBezTo>
                  <a:pt x="5838154" y="162645"/>
                  <a:pt x="5655803" y="44252"/>
                  <a:pt x="5600999" y="6240"/>
                </a:cubicBezTo>
                <a:lnTo>
                  <a:pt x="5592397" y="280"/>
                </a:lnTo>
                <a:lnTo>
                  <a:pt x="5650643" y="200"/>
                </a:lnTo>
                <a:lnTo>
                  <a:pt x="5709132" y="121"/>
                </a:lnTo>
                <a:lnTo>
                  <a:pt x="5757719" y="31993"/>
                </a:lnTo>
                <a:cubicBezTo>
                  <a:pt x="5784431" y="49522"/>
                  <a:pt x="5831593" y="79981"/>
                  <a:pt x="5862508" y="99681"/>
                </a:cubicBezTo>
                <a:lnTo>
                  <a:pt x="5918738" y="135498"/>
                </a:lnTo>
                <a:lnTo>
                  <a:pt x="6049284" y="109820"/>
                </a:lnTo>
                <a:cubicBezTo>
                  <a:pt x="6121094" y="95697"/>
                  <a:pt x="6196713" y="80923"/>
                  <a:pt x="6217333" y="76990"/>
                </a:cubicBezTo>
                <a:cubicBezTo>
                  <a:pt x="6262822" y="68307"/>
                  <a:pt x="6265132" y="73792"/>
                  <a:pt x="6199441" y="34333"/>
                </a:cubicBezTo>
                <a:lnTo>
                  <a:pt x="6144121" y="1098"/>
                </a:lnTo>
                <a:lnTo>
                  <a:pt x="6197107" y="571"/>
                </a:lnTo>
                <a:close/>
                <a:moveTo>
                  <a:pt x="2657888" y="29"/>
                </a:moveTo>
                <a:lnTo>
                  <a:pt x="2816155" y="127316"/>
                </a:lnTo>
                <a:cubicBezTo>
                  <a:pt x="2943629" y="229788"/>
                  <a:pt x="2975480" y="254425"/>
                  <a:pt x="2979584" y="253686"/>
                </a:cubicBezTo>
                <a:cubicBezTo>
                  <a:pt x="2982410" y="253179"/>
                  <a:pt x="3013449" y="243977"/>
                  <a:pt x="3048592" y="233235"/>
                </a:cubicBezTo>
                <a:cubicBezTo>
                  <a:pt x="3169922" y="196145"/>
                  <a:pt x="3342395" y="147636"/>
                  <a:pt x="3463307" y="116587"/>
                </a:cubicBezTo>
                <a:cubicBezTo>
                  <a:pt x="3495403" y="108344"/>
                  <a:pt x="3521674" y="100990"/>
                  <a:pt x="3521674" y="100243"/>
                </a:cubicBezTo>
                <a:cubicBezTo>
                  <a:pt x="3521674" y="99496"/>
                  <a:pt x="3493756" y="76666"/>
                  <a:pt x="3459645" y="49508"/>
                </a:cubicBezTo>
                <a:lnTo>
                  <a:pt x="3397714" y="131"/>
                </a:lnTo>
                <a:lnTo>
                  <a:pt x="3484958" y="131"/>
                </a:lnTo>
                <a:lnTo>
                  <a:pt x="3572202" y="131"/>
                </a:lnTo>
                <a:lnTo>
                  <a:pt x="3635386" y="50472"/>
                </a:lnTo>
                <a:cubicBezTo>
                  <a:pt x="3709039" y="109150"/>
                  <a:pt x="3713586" y="115009"/>
                  <a:pt x="3702306" y="136525"/>
                </a:cubicBezTo>
                <a:cubicBezTo>
                  <a:pt x="3692475" y="155226"/>
                  <a:pt x="3683431" y="158829"/>
                  <a:pt x="3571170" y="188785"/>
                </a:cubicBezTo>
                <a:cubicBezTo>
                  <a:pt x="3411821" y="231305"/>
                  <a:pt x="3275991" y="270922"/>
                  <a:pt x="3108901" y="323601"/>
                </a:cubicBezTo>
                <a:cubicBezTo>
                  <a:pt x="3002169" y="357257"/>
                  <a:pt x="2973808" y="362669"/>
                  <a:pt x="2935642" y="356661"/>
                </a:cubicBezTo>
                <a:lnTo>
                  <a:pt x="2935544" y="356655"/>
                </a:lnTo>
                <a:cubicBezTo>
                  <a:pt x="2909789" y="352601"/>
                  <a:pt x="2900868" y="350386"/>
                  <a:pt x="2883222" y="343659"/>
                </a:cubicBezTo>
                <a:lnTo>
                  <a:pt x="2862849" y="335896"/>
                </a:lnTo>
                <a:lnTo>
                  <a:pt x="2653956" y="168506"/>
                </a:lnTo>
                <a:lnTo>
                  <a:pt x="2445171" y="1109"/>
                </a:lnTo>
                <a:lnTo>
                  <a:pt x="2551475" y="569"/>
                </a:lnTo>
                <a:close/>
                <a:moveTo>
                  <a:pt x="9548960" y="6"/>
                </a:moveTo>
                <a:lnTo>
                  <a:pt x="9589092" y="553"/>
                </a:lnTo>
                <a:lnTo>
                  <a:pt x="9628905" y="1100"/>
                </a:lnTo>
                <a:lnTo>
                  <a:pt x="9598676" y="18514"/>
                </a:lnTo>
                <a:cubicBezTo>
                  <a:pt x="9534559" y="55384"/>
                  <a:pt x="9507107" y="59464"/>
                  <a:pt x="9354198" y="54853"/>
                </a:cubicBezTo>
                <a:lnTo>
                  <a:pt x="9354615" y="54851"/>
                </a:lnTo>
                <a:cubicBezTo>
                  <a:pt x="9269215" y="52277"/>
                  <a:pt x="9153881" y="45885"/>
                  <a:pt x="9105762" y="41062"/>
                </a:cubicBezTo>
                <a:cubicBezTo>
                  <a:pt x="9060912" y="36565"/>
                  <a:pt x="9058675" y="27419"/>
                  <a:pt x="9097971" y="9253"/>
                </a:cubicBezTo>
                <a:lnTo>
                  <a:pt x="9117632" y="121"/>
                </a:lnTo>
                <a:lnTo>
                  <a:pt x="9164989" y="165"/>
                </a:lnTo>
                <a:lnTo>
                  <a:pt x="9212347" y="210"/>
                </a:lnTo>
                <a:lnTo>
                  <a:pt x="9198953" y="6845"/>
                </a:lnTo>
                <a:lnTo>
                  <a:pt x="9185559" y="13481"/>
                </a:lnTo>
                <a:lnTo>
                  <a:pt x="9194038" y="14569"/>
                </a:lnTo>
                <a:cubicBezTo>
                  <a:pt x="9219719" y="17866"/>
                  <a:pt x="9382779" y="23502"/>
                  <a:pt x="9453778" y="23548"/>
                </a:cubicBezTo>
                <a:lnTo>
                  <a:pt x="9505879" y="23581"/>
                </a:lnTo>
                <a:lnTo>
                  <a:pt x="9527432" y="11794"/>
                </a:lnTo>
                <a:close/>
                <a:moveTo>
                  <a:pt x="2249905" y="0"/>
                </a:moveTo>
                <a:lnTo>
                  <a:pt x="2487800" y="190171"/>
                </a:lnTo>
                <a:cubicBezTo>
                  <a:pt x="2737685" y="390007"/>
                  <a:pt x="2734859" y="387563"/>
                  <a:pt x="2737292" y="407074"/>
                </a:cubicBezTo>
                <a:cubicBezTo>
                  <a:pt x="2740831" y="435446"/>
                  <a:pt x="2716575" y="456276"/>
                  <a:pt x="2652481" y="479898"/>
                </a:cubicBezTo>
                <a:cubicBezTo>
                  <a:pt x="2443047" y="557080"/>
                  <a:pt x="2214002" y="651465"/>
                  <a:pt x="2005403" y="746555"/>
                </a:cubicBezTo>
                <a:cubicBezTo>
                  <a:pt x="1885973" y="801000"/>
                  <a:pt x="1846907" y="810157"/>
                  <a:pt x="1781715" y="798983"/>
                </a:cubicBezTo>
                <a:lnTo>
                  <a:pt x="1781688" y="798983"/>
                </a:lnTo>
                <a:cubicBezTo>
                  <a:pt x="1749303" y="793431"/>
                  <a:pt x="1759094" y="800558"/>
                  <a:pt x="1411873" y="529785"/>
                </a:cubicBezTo>
                <a:cubicBezTo>
                  <a:pt x="1383489" y="507651"/>
                  <a:pt x="1331511" y="467373"/>
                  <a:pt x="1296368" y="440279"/>
                </a:cubicBezTo>
                <a:cubicBezTo>
                  <a:pt x="1228261" y="387772"/>
                  <a:pt x="1222274" y="381728"/>
                  <a:pt x="1220630" y="363783"/>
                </a:cubicBezTo>
                <a:cubicBezTo>
                  <a:pt x="1217647" y="331241"/>
                  <a:pt x="1245034" y="300972"/>
                  <a:pt x="1298137" y="278117"/>
                </a:cubicBezTo>
                <a:cubicBezTo>
                  <a:pt x="1493956" y="193840"/>
                  <a:pt x="1762986" y="92999"/>
                  <a:pt x="1993408" y="17520"/>
                </a:cubicBezTo>
                <a:lnTo>
                  <a:pt x="2046565" y="101"/>
                </a:lnTo>
                <a:lnTo>
                  <a:pt x="2148235" y="51"/>
                </a:lnTo>
                <a:close/>
              </a:path>
            </a:pathLst>
          </a:custGeom>
          <a:solidFill>
            <a:srgbClr val="000000">
              <a:alpha val="149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2"/>
            </a:gs>
            <a:gs pos="100000">
              <a:schemeClr val="accent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4" y="593367"/>
            <a:ext cx="11361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Nova Square"/>
              <a:buNone/>
              <a:defRPr sz="4800">
                <a:solidFill>
                  <a:srgbClr val="FFFFFF"/>
                </a:solidFill>
                <a:latin typeface="Nova Square"/>
                <a:ea typeface="Nova Square"/>
                <a:cs typeface="Nova Square"/>
                <a:sym typeface="Nova Squa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Nova Square"/>
              <a:buNone/>
              <a:defRPr sz="4800">
                <a:solidFill>
                  <a:srgbClr val="FFFFFF"/>
                </a:solidFill>
                <a:latin typeface="Nova Square"/>
                <a:ea typeface="Nova Square"/>
                <a:cs typeface="Nova Square"/>
                <a:sym typeface="Nova Squa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Nova Square"/>
              <a:buNone/>
              <a:defRPr sz="4800">
                <a:solidFill>
                  <a:srgbClr val="FFFFFF"/>
                </a:solidFill>
                <a:latin typeface="Nova Square"/>
                <a:ea typeface="Nova Square"/>
                <a:cs typeface="Nova Square"/>
                <a:sym typeface="Nova Squa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Nova Square"/>
              <a:buNone/>
              <a:defRPr sz="4800">
                <a:solidFill>
                  <a:srgbClr val="FFFFFF"/>
                </a:solidFill>
                <a:latin typeface="Nova Square"/>
                <a:ea typeface="Nova Square"/>
                <a:cs typeface="Nova Square"/>
                <a:sym typeface="Nova Squa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Nova Square"/>
              <a:buNone/>
              <a:defRPr sz="4800">
                <a:solidFill>
                  <a:srgbClr val="FFFFFF"/>
                </a:solidFill>
                <a:latin typeface="Nova Square"/>
                <a:ea typeface="Nova Square"/>
                <a:cs typeface="Nova Square"/>
                <a:sym typeface="Nova Squa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Nova Square"/>
              <a:buNone/>
              <a:defRPr sz="4800">
                <a:solidFill>
                  <a:srgbClr val="FFFFFF"/>
                </a:solidFill>
                <a:latin typeface="Nova Square"/>
                <a:ea typeface="Nova Square"/>
                <a:cs typeface="Nova Square"/>
                <a:sym typeface="Nova Squa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Nova Square"/>
              <a:buNone/>
              <a:defRPr sz="4800">
                <a:solidFill>
                  <a:srgbClr val="FFFFFF"/>
                </a:solidFill>
                <a:latin typeface="Nova Square"/>
                <a:ea typeface="Nova Square"/>
                <a:cs typeface="Nova Square"/>
                <a:sym typeface="Nova Squa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Nova Square"/>
              <a:buNone/>
              <a:defRPr sz="4800">
                <a:solidFill>
                  <a:srgbClr val="FFFFFF"/>
                </a:solidFill>
                <a:latin typeface="Nova Square"/>
                <a:ea typeface="Nova Square"/>
                <a:cs typeface="Nova Square"/>
                <a:sym typeface="Nova Squa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Nova Square"/>
              <a:buNone/>
              <a:defRPr sz="4800">
                <a:solidFill>
                  <a:srgbClr val="FFFFFF"/>
                </a:solidFill>
                <a:latin typeface="Nova Square"/>
                <a:ea typeface="Nova Square"/>
                <a:cs typeface="Nova Square"/>
                <a:sym typeface="Nova Squa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4" y="1536633"/>
            <a:ext cx="11361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419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verpass Light"/>
              <a:buChar char="●"/>
              <a:defRPr sz="30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lvl="1" indent="-4191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verpass Light"/>
              <a:buChar char="○"/>
              <a:defRPr sz="30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lvl="2" indent="-4191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verpass Light"/>
              <a:buChar char="■"/>
              <a:defRPr sz="30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lvl="3" indent="-4191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verpass Light"/>
              <a:buChar char="●"/>
              <a:defRPr sz="30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lvl="4" indent="-4191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verpass Light"/>
              <a:buChar char="○"/>
              <a:defRPr sz="30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lvl="5" indent="-4191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verpass Light"/>
              <a:buChar char="■"/>
              <a:defRPr sz="30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lvl="6" indent="-4191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verpass Light"/>
              <a:buChar char="●"/>
              <a:defRPr sz="30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lvl="7" indent="-4191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verpass Light"/>
              <a:buChar char="○"/>
              <a:defRPr sz="30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lvl="8" indent="-4191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FFFFFF"/>
              </a:buClr>
              <a:buSzPts val="3000"/>
              <a:buFont typeface="Overpass Light"/>
              <a:buChar char="■"/>
              <a:defRPr sz="30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726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679350" y="62051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76A5A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rgbClr val="76A5AF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7" r:id="rId3"/>
    <p:sldLayoutId id="2147483659" r:id="rId4"/>
    <p:sldLayoutId id="2147483661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>
            <a:spLocks noGrp="1"/>
          </p:cNvSpPr>
          <p:nvPr>
            <p:ph type="ctrTitle"/>
          </p:nvPr>
        </p:nvSpPr>
        <p:spPr>
          <a:xfrm>
            <a:off x="2241955" y="1794592"/>
            <a:ext cx="9302700" cy="2234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Alert NYC</a:t>
            </a:r>
            <a:endParaRPr sz="7200" dirty="0"/>
          </a:p>
        </p:txBody>
      </p:sp>
      <p:cxnSp>
        <p:nvCxnSpPr>
          <p:cNvPr id="109" name="Google Shape;109;p18"/>
          <p:cNvCxnSpPr/>
          <p:nvPr/>
        </p:nvCxnSpPr>
        <p:spPr>
          <a:xfrm rot="10800000" flipH="1">
            <a:off x="7440875" y="5980163"/>
            <a:ext cx="3959400" cy="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CCC1F4A-4079-3AC5-FF15-7B72B4FCB292}"/>
              </a:ext>
            </a:extLst>
          </p:cNvPr>
          <p:cNvSpPr txBox="1"/>
          <p:nvPr/>
        </p:nvSpPr>
        <p:spPr>
          <a:xfrm>
            <a:off x="7281841" y="4413134"/>
            <a:ext cx="44700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Optima" panose="02000503060000020004" pitchFamily="2" charset="0"/>
              </a:rPr>
              <a:t>Shlok Goswami – sg6862</a:t>
            </a:r>
          </a:p>
          <a:p>
            <a:r>
              <a:rPr lang="en-US" sz="2800" dirty="0">
                <a:solidFill>
                  <a:schemeClr val="bg1"/>
                </a:solidFill>
                <a:latin typeface="Optima" panose="02000503060000020004" pitchFamily="2" charset="0"/>
              </a:rPr>
              <a:t>Utsav Patel – up2023</a:t>
            </a:r>
          </a:p>
        </p:txBody>
      </p:sp>
      <p:pic>
        <p:nvPicPr>
          <p:cNvPr id="5" name="Picture 4" descr="A blue and yellow shield with white text&#10;&#10;Description automatically generated with low confidence">
            <a:extLst>
              <a:ext uri="{FF2B5EF4-FFF2-40B4-BE49-F238E27FC236}">
                <a16:creationId xmlns:a16="http://schemas.microsoft.com/office/drawing/2014/main" id="{7F9A5224-3E37-86CE-E64E-C15B20142A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363" y="1528010"/>
            <a:ext cx="3053798" cy="3801979"/>
          </a:xfrm>
          <a:prstGeom prst="rect">
            <a:avLst/>
          </a:prstGeom>
        </p:spPr>
      </p:pic>
      <p:pic>
        <p:nvPicPr>
          <p:cNvPr id="4" name="Picture 3" descr="A purple torch with text&#10;&#10;Description automatically generated with low confidence">
            <a:extLst>
              <a:ext uri="{FF2B5EF4-FFF2-40B4-BE49-F238E27FC236}">
                <a16:creationId xmlns:a16="http://schemas.microsoft.com/office/drawing/2014/main" id="{FAF3BB29-05B5-8CFD-76DA-7BB91C77E1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9239" y="180326"/>
            <a:ext cx="2002688" cy="20026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896C8-7E21-EB40-D585-0E358590F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1217" y="480131"/>
            <a:ext cx="8661364" cy="987722"/>
          </a:xfrm>
        </p:spPr>
        <p:txBody>
          <a:bodyPr/>
          <a:lstStyle/>
          <a:p>
            <a:pPr marL="38100" indent="0">
              <a:buNone/>
            </a:pPr>
            <a:r>
              <a:rPr lang="en-US" sz="2800" dirty="0">
                <a:latin typeface="Optima" panose="02000503060000020004" pitchFamily="2" charset="0"/>
              </a:rPr>
              <a:t>These images show the stats for the no. of complaints</a:t>
            </a:r>
          </a:p>
        </p:txBody>
      </p:sp>
      <p:pic>
        <p:nvPicPr>
          <p:cNvPr id="9" name="Picture 8" descr="A graph of a number of complaints per day of the week&#10;&#10;Description automatically generated with medium confidence">
            <a:extLst>
              <a:ext uri="{FF2B5EF4-FFF2-40B4-BE49-F238E27FC236}">
                <a16:creationId xmlns:a16="http://schemas.microsoft.com/office/drawing/2014/main" id="{0D9FB288-F119-E77B-0FA5-CD73DF3F9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27" y="1755478"/>
            <a:ext cx="5209699" cy="4368596"/>
          </a:xfrm>
          <a:prstGeom prst="rect">
            <a:avLst/>
          </a:prstGeom>
        </p:spPr>
      </p:pic>
      <p:pic>
        <p:nvPicPr>
          <p:cNvPr id="11" name="Picture 10" descr="A picture containing text, screenshot, font, diagram&#10;&#10;Description automatically generated">
            <a:extLst>
              <a:ext uri="{FF2B5EF4-FFF2-40B4-BE49-F238E27FC236}">
                <a16:creationId xmlns:a16="http://schemas.microsoft.com/office/drawing/2014/main" id="{8E466FCF-087F-EEF3-F120-EBAB4C1F6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672" y="1755478"/>
            <a:ext cx="5149622" cy="436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618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896C8-7E21-EB40-D585-0E358590F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70607" y="333542"/>
            <a:ext cx="8661364" cy="987722"/>
          </a:xfrm>
        </p:spPr>
        <p:txBody>
          <a:bodyPr/>
          <a:lstStyle/>
          <a:p>
            <a:pPr marL="38100" indent="0">
              <a:buNone/>
            </a:pPr>
            <a:r>
              <a:rPr lang="en-US" sz="2800" dirty="0">
                <a:latin typeface="Optima" panose="02000503060000020004" pitchFamily="2" charset="0"/>
              </a:rPr>
              <a:t>The neighborhoods with most complaints</a:t>
            </a:r>
          </a:p>
        </p:txBody>
      </p:sp>
      <p:pic>
        <p:nvPicPr>
          <p:cNvPr id="4" name="Picture 3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4B997846-4B2B-309F-8C05-48851D9CC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054" y="1467853"/>
            <a:ext cx="6488029" cy="505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168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7708C63A-A47B-858B-C44D-EECBCBB8B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15" y="328992"/>
            <a:ext cx="4873935" cy="3100008"/>
          </a:xfrm>
          <a:prstGeom prst="rect">
            <a:avLst/>
          </a:prstGeom>
        </p:spPr>
      </p:pic>
      <p:pic>
        <p:nvPicPr>
          <p:cNvPr id="8" name="Picture 7" descr="A picture containing text, diagram, line, plot&#10;&#10;Description automatically generated">
            <a:extLst>
              <a:ext uri="{FF2B5EF4-FFF2-40B4-BE49-F238E27FC236}">
                <a16:creationId xmlns:a16="http://schemas.microsoft.com/office/drawing/2014/main" id="{69E28417-C0AA-361C-20DD-DC0DF4551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367" y="2393086"/>
            <a:ext cx="5579928" cy="416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022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pie chart&#10;&#10;Description automatically generated with low confidence">
            <a:extLst>
              <a:ext uri="{FF2B5EF4-FFF2-40B4-BE49-F238E27FC236}">
                <a16:creationId xmlns:a16="http://schemas.microsoft.com/office/drawing/2014/main" id="{87B1A9B1-C26C-0761-DDD5-0B8CD3A6F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664" y="1275969"/>
            <a:ext cx="9266462" cy="432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829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DE37F1-1461-DA05-3911-D490E81A8387}"/>
              </a:ext>
            </a:extLst>
          </p:cNvPr>
          <p:cNvSpPr txBox="1"/>
          <p:nvPr/>
        </p:nvSpPr>
        <p:spPr>
          <a:xfrm>
            <a:off x="2851484" y="397043"/>
            <a:ext cx="61077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Map Representation of the crimes</a:t>
            </a:r>
          </a:p>
        </p:txBody>
      </p:sp>
      <p:pic>
        <p:nvPicPr>
          <p:cNvPr id="5" name="Picture 4" descr="A map with blue pins&#10;&#10;Description automatically generated with low confidence">
            <a:extLst>
              <a:ext uri="{FF2B5EF4-FFF2-40B4-BE49-F238E27FC236}">
                <a16:creationId xmlns:a16="http://schemas.microsoft.com/office/drawing/2014/main" id="{7D997202-66A7-5F92-514A-06BE550B7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898" y="1231957"/>
            <a:ext cx="8955765" cy="534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21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911926" y="1369163"/>
            <a:ext cx="76524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Conclusion</a:t>
            </a:r>
            <a:endParaRPr sz="4000" dirty="0"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911924" y="2744149"/>
            <a:ext cx="8617087" cy="325120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800" dirty="0">
                <a:latin typeface="Optima" panose="02000503060000020004" pitchFamily="2" charset="0"/>
                <a:ea typeface="Times New Roman"/>
                <a:cs typeface="Times New Roman"/>
                <a:sym typeface="Times New Roman"/>
              </a:rPr>
              <a:t>Data cleaning and data analysis plays an indispensable role in the knowledge discovery process of extracting interesting patterns or knowledge for understanding various phenomenon.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800" dirty="0">
                <a:latin typeface="Optima" panose="02000503060000020004" pitchFamily="2" charset="0"/>
                <a:ea typeface="Times New Roman"/>
                <a:cs typeface="Times New Roman"/>
                <a:sym typeface="Times New Roman"/>
              </a:rPr>
              <a:t>By finding and understanding the discrepancies in the data we can suggest techniques that will help prospective researchers in analyzing and exploring complaints filed.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800" dirty="0">
                <a:latin typeface="Optima" panose="02000503060000020004" pitchFamily="2" charset="0"/>
                <a:ea typeface="Times New Roman"/>
                <a:cs typeface="Times New Roman"/>
                <a:sym typeface="Times New Roman"/>
              </a:rPr>
              <a:t>Cleaned data can be used for civic action and policy change responsibly to expose the hidden patterns and ideologies</a:t>
            </a:r>
          </a:p>
          <a:p>
            <a:endParaRPr lang="en-US" sz="1800" dirty="0">
              <a:latin typeface="Optima" panose="02000503060000020004" pitchFamily="2" charset="0"/>
            </a:endParaRPr>
          </a:p>
        </p:txBody>
      </p:sp>
      <p:cxnSp>
        <p:nvCxnSpPr>
          <p:cNvPr id="120" name="Google Shape;120;p19"/>
          <p:cNvCxnSpPr/>
          <p:nvPr/>
        </p:nvCxnSpPr>
        <p:spPr>
          <a:xfrm rot="10800000" flipH="1">
            <a:off x="1056900" y="2376875"/>
            <a:ext cx="3959400" cy="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637714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5"/>
          <p:cNvSpPr txBox="1">
            <a:spLocks noGrp="1"/>
          </p:cNvSpPr>
          <p:nvPr>
            <p:ph type="title"/>
          </p:nvPr>
        </p:nvSpPr>
        <p:spPr>
          <a:xfrm>
            <a:off x="415604" y="1123500"/>
            <a:ext cx="11361000" cy="4736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 You!</a:t>
            </a:r>
            <a:endParaRPr dirty="0"/>
          </a:p>
        </p:txBody>
      </p:sp>
      <p:cxnSp>
        <p:nvCxnSpPr>
          <p:cNvPr id="483" name="Google Shape;483;p35"/>
          <p:cNvCxnSpPr/>
          <p:nvPr/>
        </p:nvCxnSpPr>
        <p:spPr>
          <a:xfrm rot="10800000" flipH="1">
            <a:off x="2136675" y="4411338"/>
            <a:ext cx="3959400" cy="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911926" y="1369163"/>
            <a:ext cx="76524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Introduction</a:t>
            </a:r>
            <a:endParaRPr sz="4000" dirty="0"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911925" y="2744149"/>
            <a:ext cx="6424200" cy="351953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25450" indent="-285750">
              <a:buSzPts val="1400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  <a:ea typeface="Times New Roman"/>
                <a:cs typeface="Times New Roman"/>
                <a:sym typeface="Times New Roman"/>
              </a:rPr>
              <a:t>The goal of this project is to clean the data in the dataset, analyze it and provide a descriptive summary. </a:t>
            </a:r>
          </a:p>
          <a:p>
            <a:pPr marL="425450" indent="-285750">
              <a:buSzPts val="1400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  <a:ea typeface="Times New Roman"/>
                <a:cs typeface="Times New Roman"/>
                <a:sym typeface="Times New Roman"/>
              </a:rPr>
              <a:t>We have considered NYPD Complaint data historic dataset from NYC Open Data and NYC Neighborhood dataset.</a:t>
            </a:r>
          </a:p>
          <a:p>
            <a:pPr marL="425450" indent="-285750">
              <a:buSzPts val="1400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  <a:ea typeface="Times New Roman"/>
                <a:cs typeface="Times New Roman"/>
                <a:sym typeface="Times New Roman"/>
              </a:rPr>
              <a:t>The main step before beginning the project is project formulation where we take the raw data and look for data quality issues.</a:t>
            </a:r>
          </a:p>
          <a:p>
            <a:pPr marL="425450" indent="-285750">
              <a:buSzPts val="1400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  <a:ea typeface="Times New Roman"/>
                <a:cs typeface="Times New Roman"/>
                <a:sym typeface="Times New Roman"/>
              </a:rPr>
              <a:t>Project is done using PySpark and PyMongo.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endParaRPr sz="1600" dirty="0">
              <a:solidFill>
                <a:schemeClr val="bg1"/>
              </a:solidFill>
              <a:latin typeface="Optima" panose="02000503060000020004" pitchFamily="2" charset="0"/>
              <a:sym typeface="Overpass Light"/>
            </a:endParaRPr>
          </a:p>
        </p:txBody>
      </p:sp>
      <p:cxnSp>
        <p:nvCxnSpPr>
          <p:cNvPr id="120" name="Google Shape;120;p19"/>
          <p:cNvCxnSpPr/>
          <p:nvPr/>
        </p:nvCxnSpPr>
        <p:spPr>
          <a:xfrm rot="10800000" flipH="1">
            <a:off x="1056900" y="2376875"/>
            <a:ext cx="3959400" cy="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911926" y="1369163"/>
            <a:ext cx="76524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Steps Performed</a:t>
            </a:r>
            <a:endParaRPr sz="4000" dirty="0"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911924" y="2744149"/>
            <a:ext cx="6583749" cy="326686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SzPct val="123000"/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  <a:sym typeface="Overpass Light"/>
              </a:rPr>
              <a:t>Data Preprocessing</a:t>
            </a:r>
          </a:p>
          <a:p>
            <a:pPr marL="800100" lvl="1" indent="-34290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SzPct val="123000"/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</a:rPr>
              <a:t>Data Profiling</a:t>
            </a:r>
          </a:p>
          <a:p>
            <a:pPr marL="800100" lvl="1" indent="-34290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SzPct val="123000"/>
              <a:buFont typeface="Wingdings" pitchFamily="2" charset="2"/>
              <a:buChar char="§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  <a:sym typeface="Overpass Light"/>
              </a:rPr>
              <a:t>Data Cleaning</a:t>
            </a:r>
          </a:p>
          <a:p>
            <a:pPr marL="342900" lvl="0" indent="-34290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SzPct val="123000"/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</a:rPr>
              <a:t>Datasets Merging</a:t>
            </a:r>
          </a:p>
          <a:p>
            <a:pPr marL="342900" lvl="0" indent="-34290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SzPct val="123000"/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</a:rPr>
              <a:t>Data Analysis &amp; Visualization</a:t>
            </a:r>
            <a:endParaRPr sz="1800" dirty="0">
              <a:solidFill>
                <a:schemeClr val="bg1"/>
              </a:solidFill>
              <a:latin typeface="Optima" panose="02000503060000020004" pitchFamily="2" charset="0"/>
              <a:sym typeface="Overpass Light"/>
            </a:endParaRPr>
          </a:p>
        </p:txBody>
      </p:sp>
      <p:cxnSp>
        <p:nvCxnSpPr>
          <p:cNvPr id="120" name="Google Shape;120;p19"/>
          <p:cNvCxnSpPr/>
          <p:nvPr/>
        </p:nvCxnSpPr>
        <p:spPr>
          <a:xfrm rot="10800000" flipH="1">
            <a:off x="1056900" y="2376875"/>
            <a:ext cx="3959400" cy="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493303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911926" y="1369163"/>
            <a:ext cx="76524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Data Preprocessing</a:t>
            </a:r>
            <a:endParaRPr sz="4000" dirty="0"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911925" y="2744149"/>
            <a:ext cx="7652400" cy="326686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None/>
            </a:pPr>
            <a:r>
              <a:rPr lang="en-US" sz="2400" b="1" dirty="0">
                <a:solidFill>
                  <a:schemeClr val="bg1"/>
                </a:solidFill>
                <a:latin typeface="Optima" panose="02000503060000020004" pitchFamily="2" charset="0"/>
                <a:sym typeface="Overpass Light"/>
              </a:rPr>
              <a:t>DATA PROFILING:</a:t>
            </a:r>
          </a:p>
          <a:p>
            <a:pPr marL="285750" indent="-285750">
              <a:spcAft>
                <a:spcPts val="21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  <a:sym typeface="Overpass Light"/>
              </a:rPr>
              <a:t>Used </a:t>
            </a: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</a:rPr>
              <a:t>P</a:t>
            </a: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  <a:sym typeface="Overpass Light"/>
              </a:rPr>
              <a:t>ySpark for this step.</a:t>
            </a:r>
          </a:p>
          <a:p>
            <a:pPr marL="285750" indent="-285750">
              <a:spcAft>
                <a:spcPts val="21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  <a:ea typeface="Times New Roman"/>
                <a:cs typeface="Times New Roman"/>
                <a:sym typeface="Times New Roman"/>
              </a:rPr>
              <a:t>Data preparation requires profiling to gain an understanding of data quality issues, and data manipulation to transform the data into a form that is fit for the intended purpose.</a:t>
            </a: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None/>
            </a:pPr>
            <a:endParaRPr lang="en-US" sz="1800" dirty="0">
              <a:solidFill>
                <a:schemeClr val="bg1"/>
              </a:solidFill>
              <a:latin typeface="Optima" panose="02000503060000020004" pitchFamily="2" charset="0"/>
              <a:sym typeface="Overpas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None/>
            </a:pPr>
            <a:endParaRPr sz="1800" dirty="0">
              <a:solidFill>
                <a:schemeClr val="bg1"/>
              </a:solidFill>
              <a:latin typeface="Optima" panose="02000503060000020004" pitchFamily="2" charset="0"/>
              <a:sym typeface="Overpass Light"/>
            </a:endParaRPr>
          </a:p>
        </p:txBody>
      </p:sp>
      <p:cxnSp>
        <p:nvCxnSpPr>
          <p:cNvPr id="120" name="Google Shape;120;p19"/>
          <p:cNvCxnSpPr/>
          <p:nvPr/>
        </p:nvCxnSpPr>
        <p:spPr>
          <a:xfrm rot="10800000" flipH="1">
            <a:off x="1056900" y="2376875"/>
            <a:ext cx="3959400" cy="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153716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911926" y="1369163"/>
            <a:ext cx="76524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Data Preprocessing</a:t>
            </a:r>
            <a:endParaRPr sz="4000" dirty="0"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911924" y="2744149"/>
            <a:ext cx="9772118" cy="326686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None/>
            </a:pPr>
            <a:r>
              <a:rPr lang="en-US" sz="2400" b="1" dirty="0">
                <a:solidFill>
                  <a:schemeClr val="bg1"/>
                </a:solidFill>
                <a:latin typeface="Optima" panose="02000503060000020004" pitchFamily="2" charset="0"/>
                <a:sym typeface="Overpass Light"/>
              </a:rPr>
              <a:t>DATA CLEANING:</a:t>
            </a:r>
          </a:p>
          <a:p>
            <a:pPr marL="285750" indent="-285750">
              <a:spcAft>
                <a:spcPts val="21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  <a:ea typeface="Times New Roman"/>
                <a:cs typeface="Times New Roman"/>
                <a:sym typeface="Times New Roman"/>
              </a:rPr>
              <a:t>The main objective of this step is to identify the columns with empty values and extract the most meaningful ones.</a:t>
            </a:r>
          </a:p>
          <a:p>
            <a:pPr marL="285750" indent="-285750">
              <a:spcAft>
                <a:spcPts val="21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  <a:ea typeface="Times New Roman"/>
                <a:cs typeface="Times New Roman"/>
                <a:sym typeface="Times New Roman"/>
              </a:rPr>
              <a:t>Decided to drop some columns (not significant for future data) with high number of null values.</a:t>
            </a:r>
          </a:p>
          <a:p>
            <a:pPr marL="285750" indent="-285750">
              <a:spcAft>
                <a:spcPts val="21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  <a:ea typeface="Times New Roman"/>
                <a:cs typeface="Times New Roman"/>
                <a:sym typeface="Times New Roman"/>
              </a:rPr>
              <a:t>PARKS_NM, STATION_NAME, TRANSIT_DISTRICT, HADEVELOPT, HOUSING_PSA, CMPLNT_TO_DT, CMPLNT_TO_TM were the columns we removed as they had higher percentage of null values.</a:t>
            </a:r>
            <a:endParaRPr lang="en-US" sz="1800" b="1" dirty="0">
              <a:solidFill>
                <a:schemeClr val="bg1"/>
              </a:solidFill>
              <a:latin typeface="Optima" panose="02000503060000020004" pitchFamily="2" charset="0"/>
              <a:sym typeface="Overpas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None/>
            </a:pPr>
            <a:endParaRPr lang="en-US" sz="1800" dirty="0">
              <a:solidFill>
                <a:schemeClr val="bg1"/>
              </a:solidFill>
              <a:latin typeface="Optima" panose="02000503060000020004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None/>
            </a:pPr>
            <a:endParaRPr lang="en-US" sz="1800" dirty="0">
              <a:solidFill>
                <a:schemeClr val="bg1"/>
              </a:solidFill>
              <a:latin typeface="Optima" panose="02000503060000020004" pitchFamily="2" charset="0"/>
              <a:sym typeface="Overpas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None/>
            </a:pPr>
            <a:endParaRPr sz="1800" dirty="0">
              <a:solidFill>
                <a:schemeClr val="bg1"/>
              </a:solidFill>
              <a:latin typeface="Optima" panose="02000503060000020004" pitchFamily="2" charset="0"/>
              <a:sym typeface="Overpass Light"/>
            </a:endParaRPr>
          </a:p>
        </p:txBody>
      </p:sp>
      <p:cxnSp>
        <p:nvCxnSpPr>
          <p:cNvPr id="120" name="Google Shape;120;p19"/>
          <p:cNvCxnSpPr/>
          <p:nvPr/>
        </p:nvCxnSpPr>
        <p:spPr>
          <a:xfrm rot="10800000" flipH="1">
            <a:off x="1056900" y="2376875"/>
            <a:ext cx="3959400" cy="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535288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F242F-387A-D85E-134A-0AD0D3B7A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Continued</a:t>
            </a:r>
            <a:r>
              <a:rPr lang="en-US" dirty="0"/>
              <a:t>..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B4CFA-C3DA-12A0-1487-DA780B8EB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0626" y="2072474"/>
            <a:ext cx="7652400" cy="294469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Replaced null values with UNKNOWN.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Modified abbreviations in VIC_SEX and SUSP_SEX columns.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Removed incorrect age groups.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Optima" panose="02000503060000020004" pitchFamily="2" charset="0"/>
              </a:rPr>
              <a:t>Categorized the offense descriptions into various categories based on the type of offense.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>
              <a:latin typeface="Optima" panose="02000503060000020004" pitchFamily="2" charset="0"/>
            </a:endParaRPr>
          </a:p>
          <a:p>
            <a:pPr marL="38100" indent="0">
              <a:buNone/>
            </a:pPr>
            <a:r>
              <a:rPr lang="en-US" sz="1800" dirty="0">
                <a:latin typeface="Optima" panose="02000503060000020004" pitchFamily="2" charset="0"/>
              </a:rPr>
              <a:t>These were certain things we did to clean the dataset.</a:t>
            </a:r>
          </a:p>
        </p:txBody>
      </p:sp>
    </p:spTree>
    <p:extLst>
      <p:ext uri="{BB962C8B-B14F-4D97-AF65-F5344CB8AC3E}">
        <p14:creationId xmlns:p14="http://schemas.microsoft.com/office/powerpoint/2010/main" val="3431561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911926" y="1369163"/>
            <a:ext cx="76524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Datasets Merging</a:t>
            </a:r>
            <a:endParaRPr sz="4000" dirty="0"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911924" y="2744149"/>
            <a:ext cx="9772118" cy="377696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</a:rPr>
              <a:t>Here, we decided to merge the Neighborhood dataset with the complaints dataset.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</a:rPr>
              <a:t>Used Haversine to calculate the distance between two points so that it becomes easier for find in which neighborhood the complaint was made based on latitude and longitude.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</a:rPr>
              <a:t>The idea behind doing this is that we can get the nearest neighborhood for each crime.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None/>
            </a:pPr>
            <a:endParaRPr lang="en-US" sz="1800" dirty="0">
              <a:solidFill>
                <a:schemeClr val="bg1"/>
              </a:solidFill>
              <a:latin typeface="Optima" panose="02000503060000020004" pitchFamily="2" charset="0"/>
              <a:sym typeface="Overpas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None/>
            </a:pPr>
            <a:endParaRPr sz="1800" dirty="0">
              <a:solidFill>
                <a:schemeClr val="bg1"/>
              </a:solidFill>
              <a:latin typeface="Optima" panose="02000503060000020004" pitchFamily="2" charset="0"/>
              <a:sym typeface="Overpass Light"/>
            </a:endParaRPr>
          </a:p>
        </p:txBody>
      </p:sp>
      <p:cxnSp>
        <p:nvCxnSpPr>
          <p:cNvPr id="120" name="Google Shape;120;p19"/>
          <p:cNvCxnSpPr/>
          <p:nvPr/>
        </p:nvCxnSpPr>
        <p:spPr>
          <a:xfrm rot="10800000" flipH="1">
            <a:off x="1056900" y="2376875"/>
            <a:ext cx="3959400" cy="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000576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911926" y="1369163"/>
            <a:ext cx="76524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Data Analysis</a:t>
            </a:r>
            <a:endParaRPr sz="4000" dirty="0"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911924" y="2744150"/>
            <a:ext cx="8593023" cy="241875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  <a:sym typeface="Overpass Light"/>
              </a:rPr>
              <a:t>Decided to store the cleaned data into Mongo.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</a:rPr>
              <a:t>Ran the queries in PyMongo.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21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  <a:sym typeface="Overpass Light"/>
              </a:rPr>
              <a:t>Plotted the </a:t>
            </a:r>
            <a:r>
              <a:rPr lang="en-US" sz="1800" dirty="0">
                <a:solidFill>
                  <a:schemeClr val="bg1"/>
                </a:solidFill>
                <a:latin typeface="Optima" panose="02000503060000020004" pitchFamily="2" charset="0"/>
              </a:rPr>
              <a:t>graphs based on the analysis made.</a:t>
            </a:r>
            <a:endParaRPr sz="1800" dirty="0">
              <a:solidFill>
                <a:schemeClr val="bg1"/>
              </a:solidFill>
              <a:latin typeface="Optima" panose="02000503060000020004" pitchFamily="2" charset="0"/>
              <a:sym typeface="Overpass Light"/>
            </a:endParaRPr>
          </a:p>
        </p:txBody>
      </p:sp>
      <p:cxnSp>
        <p:nvCxnSpPr>
          <p:cNvPr id="120" name="Google Shape;120;p19"/>
          <p:cNvCxnSpPr/>
          <p:nvPr/>
        </p:nvCxnSpPr>
        <p:spPr>
          <a:xfrm rot="10800000" flipH="1">
            <a:off x="1056900" y="2376875"/>
            <a:ext cx="3959400" cy="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936836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911926" y="1369163"/>
            <a:ext cx="76524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Data Visualization</a:t>
            </a:r>
            <a:endParaRPr sz="4000" dirty="0"/>
          </a:p>
        </p:txBody>
      </p:sp>
      <p:cxnSp>
        <p:nvCxnSpPr>
          <p:cNvPr id="120" name="Google Shape;120;p19"/>
          <p:cNvCxnSpPr/>
          <p:nvPr/>
        </p:nvCxnSpPr>
        <p:spPr>
          <a:xfrm rot="10800000" flipH="1">
            <a:off x="1056900" y="2376875"/>
            <a:ext cx="3959400" cy="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" name="Picture 2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1B28927D-F355-5D8A-C8FD-E35698C09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5524" y="2668137"/>
            <a:ext cx="5518802" cy="396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85788"/>
      </p:ext>
    </p:extLst>
  </p:cSld>
  <p:clrMapOvr>
    <a:masterClrMapping/>
  </p:clrMapOvr>
</p:sld>
</file>

<file path=ppt/theme/theme1.xml><?xml version="1.0" encoding="utf-8"?>
<a:theme xmlns:a="http://schemas.openxmlformats.org/drawingml/2006/main" name="0164_Soze_Template_SlidesMania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EEEEEE"/>
      </a:lt2>
      <a:accent1>
        <a:srgbClr val="00FFFF"/>
      </a:accent1>
      <a:accent2>
        <a:srgbClr val="013445"/>
      </a:accent2>
      <a:accent3>
        <a:srgbClr val="018589"/>
      </a:accent3>
      <a:accent4>
        <a:srgbClr val="000000"/>
      </a:accent4>
      <a:accent5>
        <a:srgbClr val="000000"/>
      </a:accent5>
      <a:accent6>
        <a:srgbClr val="000000"/>
      </a:accent6>
      <a:hlink>
        <a:srgbClr val="00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1120</TotalTime>
  <Words>459</Words>
  <Application>Microsoft Office PowerPoint</Application>
  <PresentationFormat>Widescreen</PresentationFormat>
  <Paragraphs>48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Barlow Condensed</vt:lpstr>
      <vt:lpstr>Calibri</vt:lpstr>
      <vt:lpstr>Nova Square</vt:lpstr>
      <vt:lpstr>Optima</vt:lpstr>
      <vt:lpstr>Overpass</vt:lpstr>
      <vt:lpstr>Overpass Light</vt:lpstr>
      <vt:lpstr>Times New Roman</vt:lpstr>
      <vt:lpstr>Wingdings</vt:lpstr>
      <vt:lpstr>0164_Soze_Template_SlidesMania</vt:lpstr>
      <vt:lpstr>Alert NYC</vt:lpstr>
      <vt:lpstr>Introduction</vt:lpstr>
      <vt:lpstr>Steps Performed</vt:lpstr>
      <vt:lpstr>Data Preprocessing</vt:lpstr>
      <vt:lpstr>Data Preprocessing</vt:lpstr>
      <vt:lpstr>Continued..</vt:lpstr>
      <vt:lpstr>Datasets Merging</vt:lpstr>
      <vt:lpstr>Data Analysis</vt:lpstr>
      <vt:lpstr>Data Visualization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Alert NYC</dc:title>
  <cp:lastModifiedBy>Shlok Goswami</cp:lastModifiedBy>
  <cp:revision>40</cp:revision>
  <dcterms:modified xsi:type="dcterms:W3CDTF">2023-05-12T18:53:37Z</dcterms:modified>
</cp:coreProperties>
</file>